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58" r:id="rId5"/>
    <p:sldId id="259" r:id="rId6"/>
    <p:sldId id="261" r:id="rId7"/>
    <p:sldId id="264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43475-28C6-497B-8837-0C4CE9FFC59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C6948B-8FB6-40FF-A76F-B24AF1964566}">
      <dgm:prSet/>
      <dgm:spPr/>
      <dgm:t>
        <a:bodyPr/>
        <a:lstStyle/>
        <a:p>
          <a:pPr rtl="0"/>
          <a:r>
            <a:rPr lang="ru-RU" baseline="0" dirty="0" smtClean="0"/>
            <a:t>Авторитет необходим в семье. Он основывается на вашей деятельности, на вашей помощи ребёнку и на вашей ответственности за его воспитание</a:t>
          </a:r>
          <a:endParaRPr lang="ru-RU" baseline="0" dirty="0"/>
        </a:p>
      </dgm:t>
    </dgm:pt>
    <dgm:pt modelId="{0DD4E450-6DDF-472E-BB70-85DB375C0198}" type="parTrans" cxnId="{8E0DAE9B-9ACA-4796-95C2-F0D95A34EF43}">
      <dgm:prSet/>
      <dgm:spPr/>
      <dgm:t>
        <a:bodyPr/>
        <a:lstStyle/>
        <a:p>
          <a:endParaRPr lang="ru-RU"/>
        </a:p>
      </dgm:t>
    </dgm:pt>
    <dgm:pt modelId="{7E5BD365-255C-437A-90B3-2C369E926475}" type="sibTrans" cxnId="{8E0DAE9B-9ACA-4796-95C2-F0D95A34EF43}">
      <dgm:prSet/>
      <dgm:spPr/>
      <dgm:t>
        <a:bodyPr/>
        <a:lstStyle/>
        <a:p>
          <a:endParaRPr lang="ru-RU"/>
        </a:p>
      </dgm:t>
    </dgm:pt>
    <dgm:pt modelId="{772D4FF8-B58C-4AC4-B647-D4E89C51937F}" type="pres">
      <dgm:prSet presAssocID="{32E43475-28C6-497B-8837-0C4CE9FFC59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82FDA9-F444-4CBD-8C0C-620F9B5F71AB}" type="pres">
      <dgm:prSet presAssocID="{AFC6948B-8FB6-40FF-A76F-B24AF1964566}" presName="linNode" presStyleCnt="0"/>
      <dgm:spPr/>
    </dgm:pt>
    <dgm:pt modelId="{AAD7373F-27AE-4FF1-BFE7-80872876FD32}" type="pres">
      <dgm:prSet presAssocID="{AFC6948B-8FB6-40FF-A76F-B24AF1964566}" presName="parentText" presStyleLbl="node1" presStyleIdx="0" presStyleCnt="1" custScaleX="13124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5A0DA0-F5B2-4BA4-BEF5-02FE8FBCEE05}" type="presOf" srcId="{AFC6948B-8FB6-40FF-A76F-B24AF1964566}" destId="{AAD7373F-27AE-4FF1-BFE7-80872876FD32}" srcOrd="0" destOrd="0" presId="urn:microsoft.com/office/officeart/2005/8/layout/vList5"/>
    <dgm:cxn modelId="{381FA158-5F5B-4E4B-9A96-2BA24311F124}" type="presOf" srcId="{32E43475-28C6-497B-8837-0C4CE9FFC598}" destId="{772D4FF8-B58C-4AC4-B647-D4E89C51937F}" srcOrd="0" destOrd="0" presId="urn:microsoft.com/office/officeart/2005/8/layout/vList5"/>
    <dgm:cxn modelId="{8E0DAE9B-9ACA-4796-95C2-F0D95A34EF43}" srcId="{32E43475-28C6-497B-8837-0C4CE9FFC598}" destId="{AFC6948B-8FB6-40FF-A76F-B24AF1964566}" srcOrd="0" destOrd="0" parTransId="{0DD4E450-6DDF-472E-BB70-85DB375C0198}" sibTransId="{7E5BD365-255C-437A-90B3-2C369E926475}"/>
    <dgm:cxn modelId="{A9E8D364-4FAB-4028-B0CC-8458DBB66B4E}" type="presParOf" srcId="{772D4FF8-B58C-4AC4-B647-D4E89C51937F}" destId="{CD82FDA9-F444-4CBD-8C0C-620F9B5F71AB}" srcOrd="0" destOrd="0" presId="urn:microsoft.com/office/officeart/2005/8/layout/vList5"/>
    <dgm:cxn modelId="{DDF7E9BD-BB38-4345-A3AF-F6D2B06E0EB6}" type="presParOf" srcId="{CD82FDA9-F444-4CBD-8C0C-620F9B5F71AB}" destId="{AAD7373F-27AE-4FF1-BFE7-80872876FD3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719D02-0EC9-4CEF-8F11-26A833D468D3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CA1BC310-DB25-4578-9FB4-D34B377A96DF}">
      <dgm:prSet/>
      <dgm:spPr/>
      <dgm:t>
        <a:bodyPr/>
        <a:lstStyle/>
        <a:p>
          <a:pPr rtl="0"/>
          <a:r>
            <a:rPr lang="ru-RU" baseline="0" dirty="0" smtClean="0"/>
            <a:t>слушайте своего ребенка; </a:t>
          </a:r>
          <a:endParaRPr lang="ru-RU" dirty="0"/>
        </a:p>
      </dgm:t>
    </dgm:pt>
    <dgm:pt modelId="{C024BD63-58CC-43CF-9867-CC3BD5A96E13}" type="parTrans" cxnId="{8FE718AB-7E09-4004-9991-FD2D9D99E655}">
      <dgm:prSet/>
      <dgm:spPr/>
      <dgm:t>
        <a:bodyPr/>
        <a:lstStyle/>
        <a:p>
          <a:endParaRPr lang="ru-RU"/>
        </a:p>
      </dgm:t>
    </dgm:pt>
    <dgm:pt modelId="{F49D08D5-5B05-4083-A21C-EBAB0EFEE75C}" type="sibTrans" cxnId="{8FE718AB-7E09-4004-9991-FD2D9D99E655}">
      <dgm:prSet/>
      <dgm:spPr/>
      <dgm:t>
        <a:bodyPr/>
        <a:lstStyle/>
        <a:p>
          <a:endParaRPr lang="ru-RU"/>
        </a:p>
      </dgm:t>
    </dgm:pt>
    <dgm:pt modelId="{0DEB5796-648B-430D-BDC9-3DA39778B692}">
      <dgm:prSet/>
      <dgm:spPr/>
      <dgm:t>
        <a:bodyPr/>
        <a:lstStyle/>
        <a:p>
          <a:pPr rtl="0"/>
          <a:r>
            <a:rPr lang="ru-RU" baseline="0" dirty="0" smtClean="0"/>
            <a:t>проводите с ним как можно больше времени (игры, совместное чтение интересных книг, </a:t>
          </a:r>
          <a:endParaRPr lang="ru-RU" dirty="0"/>
        </a:p>
      </dgm:t>
    </dgm:pt>
    <dgm:pt modelId="{BDB93059-210B-444F-882C-3802917A07E0}" type="parTrans" cxnId="{4176935E-E217-41B5-8E3A-CA8531FF74B8}">
      <dgm:prSet/>
      <dgm:spPr/>
      <dgm:t>
        <a:bodyPr/>
        <a:lstStyle/>
        <a:p>
          <a:endParaRPr lang="ru-RU"/>
        </a:p>
      </dgm:t>
    </dgm:pt>
    <dgm:pt modelId="{4B4C4FE0-1EDB-4264-BA2F-4C271C9B53B3}" type="sibTrans" cxnId="{4176935E-E217-41B5-8E3A-CA8531FF74B8}">
      <dgm:prSet/>
      <dgm:spPr/>
      <dgm:t>
        <a:bodyPr/>
        <a:lstStyle/>
        <a:p>
          <a:endParaRPr lang="ru-RU"/>
        </a:p>
      </dgm:t>
    </dgm:pt>
    <dgm:pt modelId="{D8276F34-EE8C-48CA-983E-6CFDCFF83FC3}">
      <dgm:prSet/>
      <dgm:spPr/>
      <dgm:t>
        <a:bodyPr/>
        <a:lstStyle/>
        <a:p>
          <a:pPr rtl="0"/>
          <a:r>
            <a:rPr lang="ru-RU" baseline="0" dirty="0" smtClean="0"/>
            <a:t>походы в кино, театр, музеи, совместные прогулки; совместные покупки совместные развлечения и отдых; совместное приготовление пищи); </a:t>
          </a:r>
          <a:endParaRPr lang="ru-RU" dirty="0"/>
        </a:p>
      </dgm:t>
    </dgm:pt>
    <dgm:pt modelId="{C864D2B0-2F33-44D7-98A5-4B62BAEFAB62}" type="parTrans" cxnId="{8B980714-BB99-42A7-9AA9-CDB4BEB2DE23}">
      <dgm:prSet/>
      <dgm:spPr/>
      <dgm:t>
        <a:bodyPr/>
        <a:lstStyle/>
        <a:p>
          <a:endParaRPr lang="ru-RU"/>
        </a:p>
      </dgm:t>
    </dgm:pt>
    <dgm:pt modelId="{65F73FBA-86D4-45FC-A113-A0BA060BB433}" type="sibTrans" cxnId="{8B980714-BB99-42A7-9AA9-CDB4BEB2DE23}">
      <dgm:prSet/>
      <dgm:spPr/>
      <dgm:t>
        <a:bodyPr/>
        <a:lstStyle/>
        <a:p>
          <a:endParaRPr lang="ru-RU"/>
        </a:p>
      </dgm:t>
    </dgm:pt>
    <dgm:pt modelId="{76FFC263-C53E-4D41-8DB8-FD5FC3036177}">
      <dgm:prSet/>
      <dgm:spPr/>
      <dgm:t>
        <a:bodyPr/>
        <a:lstStyle/>
        <a:p>
          <a:pPr rtl="0"/>
          <a:r>
            <a:rPr lang="ru-RU" baseline="0" dirty="0" smtClean="0"/>
            <a:t>делитесь с ребенком своим опытом: рассказывайте ему о своем детстве, о трудностях, радостях, ошибках и переживаниях; </a:t>
          </a:r>
          <a:endParaRPr lang="ru-RU" dirty="0"/>
        </a:p>
      </dgm:t>
    </dgm:pt>
    <dgm:pt modelId="{D4A56C31-EAEB-4932-8FCB-1C03F3A459F1}" type="parTrans" cxnId="{121335A5-2E05-4EC2-B90A-51BB4CA9E929}">
      <dgm:prSet/>
      <dgm:spPr/>
      <dgm:t>
        <a:bodyPr/>
        <a:lstStyle/>
        <a:p>
          <a:endParaRPr lang="ru-RU"/>
        </a:p>
      </dgm:t>
    </dgm:pt>
    <dgm:pt modelId="{A3D5D0D7-DD13-4AB0-846D-B7236EB39952}" type="sibTrans" cxnId="{121335A5-2E05-4EC2-B90A-51BB4CA9E929}">
      <dgm:prSet/>
      <dgm:spPr/>
      <dgm:t>
        <a:bodyPr/>
        <a:lstStyle/>
        <a:p>
          <a:endParaRPr lang="ru-RU"/>
        </a:p>
      </dgm:t>
    </dgm:pt>
    <dgm:pt modelId="{489E189C-1AAE-4942-940A-500EC8FD0D2E}">
      <dgm:prSet/>
      <dgm:spPr/>
      <dgm:t>
        <a:bodyPr/>
        <a:lstStyle/>
        <a:p>
          <a:pPr rtl="0"/>
          <a:r>
            <a:rPr lang="ru-RU" baseline="0" dirty="0" smtClean="0"/>
            <a:t>если в семье несколько детей, постарайтесь уделять свое «безраздельное» внимание каждому из них в отдельности, а не только всем вместе одновременно; </a:t>
          </a:r>
          <a:endParaRPr lang="ru-RU" dirty="0"/>
        </a:p>
      </dgm:t>
    </dgm:pt>
    <dgm:pt modelId="{1AADEF9C-534C-4F96-8E3B-0F4340BB5123}" type="parTrans" cxnId="{F60F4851-1DD9-44D6-A78B-3C790F1D1645}">
      <dgm:prSet/>
      <dgm:spPr/>
      <dgm:t>
        <a:bodyPr/>
        <a:lstStyle/>
        <a:p>
          <a:endParaRPr lang="ru-RU"/>
        </a:p>
      </dgm:t>
    </dgm:pt>
    <dgm:pt modelId="{87F2C258-3EBC-4A6C-A6D8-6A1E0AEA2135}" type="sibTrans" cxnId="{F60F4851-1DD9-44D6-A78B-3C790F1D1645}">
      <dgm:prSet/>
      <dgm:spPr/>
      <dgm:t>
        <a:bodyPr/>
        <a:lstStyle/>
        <a:p>
          <a:endParaRPr lang="ru-RU"/>
        </a:p>
      </dgm:t>
    </dgm:pt>
    <dgm:pt modelId="{C7859E1F-9D88-4C27-9F69-03102A87FE61}">
      <dgm:prSet/>
      <dgm:spPr/>
      <dgm:t>
        <a:bodyPr/>
        <a:lstStyle/>
        <a:p>
          <a:pPr rtl="0"/>
          <a:r>
            <a:rPr lang="ru-RU" baseline="0" dirty="0" smtClean="0"/>
            <a:t>следите за собой, особенно в те минуты, когда вы находитесь под действием </a:t>
          </a:r>
          <a:r>
            <a:rPr lang="ru-RU" baseline="0" dirty="0" err="1" smtClean="0"/>
            <a:t>стресса,раздражены</a:t>
          </a:r>
          <a:r>
            <a:rPr lang="ru-RU" baseline="0" dirty="0" smtClean="0"/>
            <a:t>: скажите себе "CТОП" и посчитайте до 10; </a:t>
          </a:r>
          <a:endParaRPr lang="ru-RU" baseline="0" dirty="0"/>
        </a:p>
      </dgm:t>
    </dgm:pt>
    <dgm:pt modelId="{40AC40B9-D8DB-464A-9F85-E637783DE10F}" type="parTrans" cxnId="{424C0324-71F4-4CC9-802D-AFBC9D876604}">
      <dgm:prSet/>
      <dgm:spPr/>
      <dgm:t>
        <a:bodyPr/>
        <a:lstStyle/>
        <a:p>
          <a:endParaRPr lang="ru-RU"/>
        </a:p>
      </dgm:t>
    </dgm:pt>
    <dgm:pt modelId="{5C19AD45-DFB2-48F3-9BE0-D4291F7C6564}" type="sibTrans" cxnId="{424C0324-71F4-4CC9-802D-AFBC9D876604}">
      <dgm:prSet/>
      <dgm:spPr/>
      <dgm:t>
        <a:bodyPr/>
        <a:lstStyle/>
        <a:p>
          <a:endParaRPr lang="ru-RU"/>
        </a:p>
      </dgm:t>
    </dgm:pt>
    <dgm:pt modelId="{611FBF7F-3BCA-49DC-9618-537FD0C3BF50}">
      <dgm:prSet/>
      <dgm:spPr/>
      <dgm:t>
        <a:bodyPr/>
        <a:lstStyle/>
        <a:p>
          <a:pPr rtl="0"/>
          <a:r>
            <a:rPr lang="ru-RU" baseline="0" dirty="0" smtClean="0"/>
            <a:t>чаще обнимайте ребенка; </a:t>
          </a:r>
          <a:endParaRPr lang="ru-RU" dirty="0"/>
        </a:p>
      </dgm:t>
    </dgm:pt>
    <dgm:pt modelId="{4D0FD69A-98C7-4B3E-B169-A8344BCAE6FA}" type="parTrans" cxnId="{77B6A195-261D-41DA-B2D5-B1C4EA58B4BE}">
      <dgm:prSet/>
      <dgm:spPr/>
      <dgm:t>
        <a:bodyPr/>
        <a:lstStyle/>
        <a:p>
          <a:endParaRPr lang="ru-RU"/>
        </a:p>
      </dgm:t>
    </dgm:pt>
    <dgm:pt modelId="{2B14A6F7-7978-416D-ABF3-CFCB16875CCB}" type="sibTrans" cxnId="{77B6A195-261D-41DA-B2D5-B1C4EA58B4BE}">
      <dgm:prSet/>
      <dgm:spPr/>
      <dgm:t>
        <a:bodyPr/>
        <a:lstStyle/>
        <a:p>
          <a:endParaRPr lang="ru-RU"/>
        </a:p>
      </dgm:t>
    </dgm:pt>
    <dgm:pt modelId="{3DFA1F4E-AA98-46DF-82E2-EB62433758BF}">
      <dgm:prSet/>
      <dgm:spPr/>
      <dgm:t>
        <a:bodyPr/>
        <a:lstStyle/>
        <a:p>
          <a:endParaRPr lang="ru-RU"/>
        </a:p>
      </dgm:t>
    </dgm:pt>
    <dgm:pt modelId="{A79A713B-C16B-492E-BEFC-E84E223DA275}" type="parTrans" cxnId="{660F0C4C-06B1-4F24-B6B3-17A688DD1776}">
      <dgm:prSet/>
      <dgm:spPr/>
      <dgm:t>
        <a:bodyPr/>
        <a:lstStyle/>
        <a:p>
          <a:endParaRPr lang="ru-RU"/>
        </a:p>
      </dgm:t>
    </dgm:pt>
    <dgm:pt modelId="{A36224FB-0E5B-4317-AB18-09701EB4404A}" type="sibTrans" cxnId="{660F0C4C-06B1-4F24-B6B3-17A688DD1776}">
      <dgm:prSet/>
      <dgm:spPr/>
      <dgm:t>
        <a:bodyPr/>
        <a:lstStyle/>
        <a:p>
          <a:endParaRPr lang="ru-RU"/>
        </a:p>
      </dgm:t>
    </dgm:pt>
    <dgm:pt modelId="{0F7E6840-ACE5-45D4-A847-BE95FDEF19CA}">
      <dgm:prSet/>
      <dgm:spPr/>
      <dgm:t>
        <a:bodyPr/>
        <a:lstStyle/>
        <a:p>
          <a:endParaRPr lang="ru-RU"/>
        </a:p>
      </dgm:t>
    </dgm:pt>
    <dgm:pt modelId="{D7549179-F66F-42A6-AFFE-6FE62009496C}" type="parTrans" cxnId="{C738BB36-0B4E-4AA0-9DC6-B7E9E2B14518}">
      <dgm:prSet/>
      <dgm:spPr/>
      <dgm:t>
        <a:bodyPr/>
        <a:lstStyle/>
        <a:p>
          <a:endParaRPr lang="ru-RU"/>
        </a:p>
      </dgm:t>
    </dgm:pt>
    <dgm:pt modelId="{460C56AF-3754-465D-8F3B-0A10EDD5AB9A}" type="sibTrans" cxnId="{C738BB36-0B4E-4AA0-9DC6-B7E9E2B14518}">
      <dgm:prSet/>
      <dgm:spPr/>
      <dgm:t>
        <a:bodyPr/>
        <a:lstStyle/>
        <a:p>
          <a:endParaRPr lang="ru-RU"/>
        </a:p>
      </dgm:t>
    </dgm:pt>
    <dgm:pt modelId="{30C8ED9B-5EBE-42F1-9A6A-3439B615C93D}">
      <dgm:prSet/>
      <dgm:spPr/>
      <dgm:t>
        <a:bodyPr/>
        <a:lstStyle/>
        <a:p>
          <a:endParaRPr lang="ru-RU"/>
        </a:p>
      </dgm:t>
    </dgm:pt>
    <dgm:pt modelId="{B10E6711-0ADA-4A87-9047-893C66BC6DA8}" type="parTrans" cxnId="{9AB6B408-F1AD-4BD1-9D3E-7334E3072FD5}">
      <dgm:prSet/>
      <dgm:spPr/>
      <dgm:t>
        <a:bodyPr/>
        <a:lstStyle/>
        <a:p>
          <a:endParaRPr lang="ru-RU"/>
        </a:p>
      </dgm:t>
    </dgm:pt>
    <dgm:pt modelId="{43BD3BE7-7ED7-4272-A552-53DD09D6DC42}" type="sibTrans" cxnId="{9AB6B408-F1AD-4BD1-9D3E-7334E3072FD5}">
      <dgm:prSet/>
      <dgm:spPr/>
      <dgm:t>
        <a:bodyPr/>
        <a:lstStyle/>
        <a:p>
          <a:endParaRPr lang="ru-RU"/>
        </a:p>
      </dgm:t>
    </dgm:pt>
    <dgm:pt modelId="{511E8C17-D59F-4474-BB8A-CADC5C71CF46}">
      <dgm:prSet/>
      <dgm:spPr/>
      <dgm:t>
        <a:bodyPr/>
        <a:lstStyle/>
        <a:p>
          <a:endParaRPr lang="ru-RU"/>
        </a:p>
      </dgm:t>
    </dgm:pt>
    <dgm:pt modelId="{6D4FE5F2-8C4A-4CB1-A8C6-8BFAB93E3FC2}" type="parTrans" cxnId="{FBC5767E-3B13-4867-A489-DA9FE66EB827}">
      <dgm:prSet/>
      <dgm:spPr/>
      <dgm:t>
        <a:bodyPr/>
        <a:lstStyle/>
        <a:p>
          <a:endParaRPr lang="ru-RU"/>
        </a:p>
      </dgm:t>
    </dgm:pt>
    <dgm:pt modelId="{E11DC87D-6691-4FAC-A379-BE8D89CAA606}" type="sibTrans" cxnId="{FBC5767E-3B13-4867-A489-DA9FE66EB827}">
      <dgm:prSet/>
      <dgm:spPr/>
      <dgm:t>
        <a:bodyPr/>
        <a:lstStyle/>
        <a:p>
          <a:endParaRPr lang="ru-RU"/>
        </a:p>
      </dgm:t>
    </dgm:pt>
    <dgm:pt modelId="{DE56FFDB-28D9-4BB2-B307-1CCC941388E9}">
      <dgm:prSet/>
      <dgm:spPr/>
      <dgm:t>
        <a:bodyPr/>
        <a:lstStyle/>
        <a:p>
          <a:endParaRPr lang="ru-RU"/>
        </a:p>
      </dgm:t>
    </dgm:pt>
    <dgm:pt modelId="{C70DB4CF-C27D-4343-9C9F-D1FB6EDC36A9}" type="parTrans" cxnId="{8A0B9A79-AAC6-4653-946D-1D44E4A46729}">
      <dgm:prSet/>
      <dgm:spPr/>
      <dgm:t>
        <a:bodyPr/>
        <a:lstStyle/>
        <a:p>
          <a:endParaRPr lang="ru-RU"/>
        </a:p>
      </dgm:t>
    </dgm:pt>
    <dgm:pt modelId="{1D36B6E4-152A-430F-A7EB-E70FFE27D9E3}" type="sibTrans" cxnId="{8A0B9A79-AAC6-4653-946D-1D44E4A46729}">
      <dgm:prSet/>
      <dgm:spPr/>
      <dgm:t>
        <a:bodyPr/>
        <a:lstStyle/>
        <a:p>
          <a:endParaRPr lang="ru-RU"/>
        </a:p>
      </dgm:t>
    </dgm:pt>
    <dgm:pt modelId="{9583E6F4-2C64-4F50-B153-D2271BC4D2D1}">
      <dgm:prSet/>
      <dgm:spPr/>
      <dgm:t>
        <a:bodyPr/>
        <a:lstStyle/>
        <a:p>
          <a:endParaRPr lang="ru-RU"/>
        </a:p>
      </dgm:t>
    </dgm:pt>
    <dgm:pt modelId="{72845534-AB62-4E40-9998-6AFB912F79B7}" type="parTrans" cxnId="{7A5DDCB5-9FCD-4161-B552-06E64A13696A}">
      <dgm:prSet/>
      <dgm:spPr/>
      <dgm:t>
        <a:bodyPr/>
        <a:lstStyle/>
        <a:p>
          <a:endParaRPr lang="ru-RU"/>
        </a:p>
      </dgm:t>
    </dgm:pt>
    <dgm:pt modelId="{8E005DB3-CA9C-46B0-8EBB-276BEE37E7D0}" type="sibTrans" cxnId="{7A5DDCB5-9FCD-4161-B552-06E64A13696A}">
      <dgm:prSet/>
      <dgm:spPr/>
      <dgm:t>
        <a:bodyPr/>
        <a:lstStyle/>
        <a:p>
          <a:endParaRPr lang="ru-RU"/>
        </a:p>
      </dgm:t>
    </dgm:pt>
    <dgm:pt modelId="{D11DDF50-9276-4860-A7AB-6EFBED93B35C}">
      <dgm:prSet/>
      <dgm:spPr/>
      <dgm:t>
        <a:bodyPr/>
        <a:lstStyle/>
        <a:p>
          <a:endParaRPr lang="ru-RU"/>
        </a:p>
      </dgm:t>
    </dgm:pt>
    <dgm:pt modelId="{E1BD2505-05C1-4A69-8405-D16287C73B27}" type="parTrans" cxnId="{8E435C16-0177-4401-9009-D6BD79402CFC}">
      <dgm:prSet/>
      <dgm:spPr/>
      <dgm:t>
        <a:bodyPr/>
        <a:lstStyle/>
        <a:p>
          <a:endParaRPr lang="ru-RU"/>
        </a:p>
      </dgm:t>
    </dgm:pt>
    <dgm:pt modelId="{C79F3F53-C752-48BB-B367-BC3226BE0398}" type="sibTrans" cxnId="{8E435C16-0177-4401-9009-D6BD79402CFC}">
      <dgm:prSet/>
      <dgm:spPr/>
      <dgm:t>
        <a:bodyPr/>
        <a:lstStyle/>
        <a:p>
          <a:endParaRPr lang="ru-RU"/>
        </a:p>
      </dgm:t>
    </dgm:pt>
    <dgm:pt modelId="{8BC90D5B-65D3-47B9-A0AD-E116118D29CB}" type="pres">
      <dgm:prSet presAssocID="{ED719D02-0EC9-4CEF-8F11-26A833D468D3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C2BBD7-966A-4FE8-9C37-2023D45949F1}" type="pres">
      <dgm:prSet presAssocID="{CA1BC310-DB25-4578-9FB4-D34B377A96DF}" presName="circ1" presStyleLbl="vennNode1" presStyleIdx="0" presStyleCnt="7"/>
      <dgm:spPr/>
    </dgm:pt>
    <dgm:pt modelId="{71B72102-1B6E-4160-BF59-8487BF8955AA}" type="pres">
      <dgm:prSet presAssocID="{CA1BC310-DB25-4578-9FB4-D34B377A96D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A7B6DE-17D8-4356-8D52-2A873F4E67B9}" type="pres">
      <dgm:prSet presAssocID="{0DEB5796-648B-430D-BDC9-3DA39778B692}" presName="circ2" presStyleLbl="vennNode1" presStyleIdx="1" presStyleCnt="7"/>
      <dgm:spPr/>
    </dgm:pt>
    <dgm:pt modelId="{2D6820C8-8B72-4152-B73E-A18411349945}" type="pres">
      <dgm:prSet presAssocID="{0DEB5796-648B-430D-BDC9-3DA39778B69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5FDF3D-8347-44AB-95B4-31A51A8C0143}" type="pres">
      <dgm:prSet presAssocID="{D8276F34-EE8C-48CA-983E-6CFDCFF83FC3}" presName="circ3" presStyleLbl="vennNode1" presStyleIdx="2" presStyleCnt="7"/>
      <dgm:spPr/>
    </dgm:pt>
    <dgm:pt modelId="{60781579-B3BE-46C9-8C4F-39CB2288FE3B}" type="pres">
      <dgm:prSet presAssocID="{D8276F34-EE8C-48CA-983E-6CFDCFF83FC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C2E1A9-8EC7-4686-979D-9F5757731ED9}" type="pres">
      <dgm:prSet presAssocID="{76FFC263-C53E-4D41-8DB8-FD5FC3036177}" presName="circ4" presStyleLbl="vennNode1" presStyleIdx="3" presStyleCnt="7"/>
      <dgm:spPr/>
    </dgm:pt>
    <dgm:pt modelId="{E75807FF-84B1-4969-BDAB-1E5919360609}" type="pres">
      <dgm:prSet presAssocID="{76FFC263-C53E-4D41-8DB8-FD5FC3036177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CFED84-D179-4765-AEDF-8E091D278A47}" type="pres">
      <dgm:prSet presAssocID="{489E189C-1AAE-4942-940A-500EC8FD0D2E}" presName="circ5" presStyleLbl="vennNode1" presStyleIdx="4" presStyleCnt="7"/>
      <dgm:spPr/>
    </dgm:pt>
    <dgm:pt modelId="{C1A2F23D-4FDB-47F1-B4CB-6E534AF84029}" type="pres">
      <dgm:prSet presAssocID="{489E189C-1AAE-4942-940A-500EC8FD0D2E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AB7BA8-5F0A-4C54-B85E-903C979D1FA8}" type="pres">
      <dgm:prSet presAssocID="{C7859E1F-9D88-4C27-9F69-03102A87FE61}" presName="circ6" presStyleLbl="vennNode1" presStyleIdx="5" presStyleCnt="7"/>
      <dgm:spPr/>
    </dgm:pt>
    <dgm:pt modelId="{D6A78CFD-019C-4DE8-9FC2-94FB0FA884F9}" type="pres">
      <dgm:prSet presAssocID="{C7859E1F-9D88-4C27-9F69-03102A87FE61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FE80D0-0B45-4AE0-9D58-F0CAE20AF16A}" type="pres">
      <dgm:prSet presAssocID="{611FBF7F-3BCA-49DC-9618-537FD0C3BF50}" presName="circ7" presStyleLbl="vennNode1" presStyleIdx="6" presStyleCnt="7"/>
      <dgm:spPr/>
    </dgm:pt>
    <dgm:pt modelId="{800F37A1-49AB-4C56-9335-31B07CC8C0E5}" type="pres">
      <dgm:prSet presAssocID="{611FBF7F-3BCA-49DC-9618-537FD0C3BF50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0B9A79-AAC6-4653-946D-1D44E4A46729}" srcId="{ED719D02-0EC9-4CEF-8F11-26A833D468D3}" destId="{DE56FFDB-28D9-4BB2-B307-1CCC941388E9}" srcOrd="11" destOrd="0" parTransId="{C70DB4CF-C27D-4343-9C9F-D1FB6EDC36A9}" sibTransId="{1D36B6E4-152A-430F-A7EB-E70FFE27D9E3}"/>
    <dgm:cxn modelId="{8E435C16-0177-4401-9009-D6BD79402CFC}" srcId="{ED719D02-0EC9-4CEF-8F11-26A833D468D3}" destId="{D11DDF50-9276-4860-A7AB-6EFBED93B35C}" srcOrd="13" destOrd="0" parTransId="{E1BD2505-05C1-4A69-8405-D16287C73B27}" sibTransId="{C79F3F53-C752-48BB-B367-BC3226BE0398}"/>
    <dgm:cxn modelId="{FBC5767E-3B13-4867-A489-DA9FE66EB827}" srcId="{ED719D02-0EC9-4CEF-8F11-26A833D468D3}" destId="{511E8C17-D59F-4474-BB8A-CADC5C71CF46}" srcOrd="10" destOrd="0" parTransId="{6D4FE5F2-8C4A-4CB1-A8C6-8BFAB93E3FC2}" sibTransId="{E11DC87D-6691-4FAC-A379-BE8D89CAA606}"/>
    <dgm:cxn modelId="{9AB6B408-F1AD-4BD1-9D3E-7334E3072FD5}" srcId="{ED719D02-0EC9-4CEF-8F11-26A833D468D3}" destId="{30C8ED9B-5EBE-42F1-9A6A-3439B615C93D}" srcOrd="9" destOrd="0" parTransId="{B10E6711-0ADA-4A87-9047-893C66BC6DA8}" sibTransId="{43BD3BE7-7ED7-4272-A552-53DD09D6DC42}"/>
    <dgm:cxn modelId="{66DB85A8-A968-414B-8742-AADA5A1738FE}" type="presOf" srcId="{611FBF7F-3BCA-49DC-9618-537FD0C3BF50}" destId="{800F37A1-49AB-4C56-9335-31B07CC8C0E5}" srcOrd="0" destOrd="0" presId="urn:microsoft.com/office/officeart/2005/8/layout/venn1"/>
    <dgm:cxn modelId="{CD63CDF0-5671-4752-8255-180ECB655F26}" type="presOf" srcId="{0DEB5796-648B-430D-BDC9-3DA39778B692}" destId="{2D6820C8-8B72-4152-B73E-A18411349945}" srcOrd="0" destOrd="0" presId="urn:microsoft.com/office/officeart/2005/8/layout/venn1"/>
    <dgm:cxn modelId="{F60F4851-1DD9-44D6-A78B-3C790F1D1645}" srcId="{ED719D02-0EC9-4CEF-8F11-26A833D468D3}" destId="{489E189C-1AAE-4942-940A-500EC8FD0D2E}" srcOrd="4" destOrd="0" parTransId="{1AADEF9C-534C-4F96-8E3B-0F4340BB5123}" sibTransId="{87F2C258-3EBC-4A6C-A6D8-6A1E0AEA2135}"/>
    <dgm:cxn modelId="{4CAADCA0-D40E-4B53-A5F9-6468B15B1E4C}" type="presOf" srcId="{76FFC263-C53E-4D41-8DB8-FD5FC3036177}" destId="{E75807FF-84B1-4969-BDAB-1E5919360609}" srcOrd="0" destOrd="0" presId="urn:microsoft.com/office/officeart/2005/8/layout/venn1"/>
    <dgm:cxn modelId="{4176935E-E217-41B5-8E3A-CA8531FF74B8}" srcId="{ED719D02-0EC9-4CEF-8F11-26A833D468D3}" destId="{0DEB5796-648B-430D-BDC9-3DA39778B692}" srcOrd="1" destOrd="0" parTransId="{BDB93059-210B-444F-882C-3802917A07E0}" sibTransId="{4B4C4FE0-1EDB-4264-BA2F-4C271C9B53B3}"/>
    <dgm:cxn modelId="{C3433C88-EFC9-4C4F-803A-80914E022902}" type="presOf" srcId="{ED719D02-0EC9-4CEF-8F11-26A833D468D3}" destId="{8BC90D5B-65D3-47B9-A0AD-E116118D29CB}" srcOrd="0" destOrd="0" presId="urn:microsoft.com/office/officeart/2005/8/layout/venn1"/>
    <dgm:cxn modelId="{8B980714-BB99-42A7-9AA9-CDB4BEB2DE23}" srcId="{ED719D02-0EC9-4CEF-8F11-26A833D468D3}" destId="{D8276F34-EE8C-48CA-983E-6CFDCFF83FC3}" srcOrd="2" destOrd="0" parTransId="{C864D2B0-2F33-44D7-98A5-4B62BAEFAB62}" sibTransId="{65F73FBA-86D4-45FC-A113-A0BA060BB433}"/>
    <dgm:cxn modelId="{424C0324-71F4-4CC9-802D-AFBC9D876604}" srcId="{ED719D02-0EC9-4CEF-8F11-26A833D468D3}" destId="{C7859E1F-9D88-4C27-9F69-03102A87FE61}" srcOrd="5" destOrd="0" parTransId="{40AC40B9-D8DB-464A-9F85-E637783DE10F}" sibTransId="{5C19AD45-DFB2-48F3-9BE0-D4291F7C6564}"/>
    <dgm:cxn modelId="{29F0BB1A-362F-4D59-9D69-50CD01B937AA}" type="presOf" srcId="{489E189C-1AAE-4942-940A-500EC8FD0D2E}" destId="{C1A2F23D-4FDB-47F1-B4CB-6E534AF84029}" srcOrd="0" destOrd="0" presId="urn:microsoft.com/office/officeart/2005/8/layout/venn1"/>
    <dgm:cxn modelId="{660F0C4C-06B1-4F24-B6B3-17A688DD1776}" srcId="{ED719D02-0EC9-4CEF-8F11-26A833D468D3}" destId="{3DFA1F4E-AA98-46DF-82E2-EB62433758BF}" srcOrd="7" destOrd="0" parTransId="{A79A713B-C16B-492E-BEFC-E84E223DA275}" sibTransId="{A36224FB-0E5B-4317-AB18-09701EB4404A}"/>
    <dgm:cxn modelId="{E8B4BEA7-37B5-4AFB-ADA7-2E5EF24846E8}" type="presOf" srcId="{D8276F34-EE8C-48CA-983E-6CFDCFF83FC3}" destId="{60781579-B3BE-46C9-8C4F-39CB2288FE3B}" srcOrd="0" destOrd="0" presId="urn:microsoft.com/office/officeart/2005/8/layout/venn1"/>
    <dgm:cxn modelId="{C738BB36-0B4E-4AA0-9DC6-B7E9E2B14518}" srcId="{ED719D02-0EC9-4CEF-8F11-26A833D468D3}" destId="{0F7E6840-ACE5-45D4-A847-BE95FDEF19CA}" srcOrd="8" destOrd="0" parTransId="{D7549179-F66F-42A6-AFFE-6FE62009496C}" sibTransId="{460C56AF-3754-465D-8F3B-0A10EDD5AB9A}"/>
    <dgm:cxn modelId="{8FE718AB-7E09-4004-9991-FD2D9D99E655}" srcId="{ED719D02-0EC9-4CEF-8F11-26A833D468D3}" destId="{CA1BC310-DB25-4578-9FB4-D34B377A96DF}" srcOrd="0" destOrd="0" parTransId="{C024BD63-58CC-43CF-9867-CC3BD5A96E13}" sibTransId="{F49D08D5-5B05-4083-A21C-EBAB0EFEE75C}"/>
    <dgm:cxn modelId="{77B6A195-261D-41DA-B2D5-B1C4EA58B4BE}" srcId="{ED719D02-0EC9-4CEF-8F11-26A833D468D3}" destId="{611FBF7F-3BCA-49DC-9618-537FD0C3BF50}" srcOrd="6" destOrd="0" parTransId="{4D0FD69A-98C7-4B3E-B169-A8344BCAE6FA}" sibTransId="{2B14A6F7-7978-416D-ABF3-CFCB16875CCB}"/>
    <dgm:cxn modelId="{121335A5-2E05-4EC2-B90A-51BB4CA9E929}" srcId="{ED719D02-0EC9-4CEF-8F11-26A833D468D3}" destId="{76FFC263-C53E-4D41-8DB8-FD5FC3036177}" srcOrd="3" destOrd="0" parTransId="{D4A56C31-EAEB-4932-8FCB-1C03F3A459F1}" sibTransId="{A3D5D0D7-DD13-4AB0-846D-B7236EB39952}"/>
    <dgm:cxn modelId="{5DB66DE5-E7FE-467D-BFBE-62C41CA9EA1C}" type="presOf" srcId="{CA1BC310-DB25-4578-9FB4-D34B377A96DF}" destId="{71B72102-1B6E-4160-BF59-8487BF8955AA}" srcOrd="0" destOrd="0" presId="urn:microsoft.com/office/officeart/2005/8/layout/venn1"/>
    <dgm:cxn modelId="{7A5DDCB5-9FCD-4161-B552-06E64A13696A}" srcId="{ED719D02-0EC9-4CEF-8F11-26A833D468D3}" destId="{9583E6F4-2C64-4F50-B153-D2271BC4D2D1}" srcOrd="12" destOrd="0" parTransId="{72845534-AB62-4E40-9998-6AFB912F79B7}" sibTransId="{8E005DB3-CA9C-46B0-8EBB-276BEE37E7D0}"/>
    <dgm:cxn modelId="{F2ECBFA7-86E1-452B-8EA8-2D540058DF4B}" type="presOf" srcId="{C7859E1F-9D88-4C27-9F69-03102A87FE61}" destId="{D6A78CFD-019C-4DE8-9FC2-94FB0FA884F9}" srcOrd="0" destOrd="0" presId="urn:microsoft.com/office/officeart/2005/8/layout/venn1"/>
    <dgm:cxn modelId="{060F72D7-9854-46C9-8781-0A7B766F04B4}" type="presParOf" srcId="{8BC90D5B-65D3-47B9-A0AD-E116118D29CB}" destId="{04C2BBD7-966A-4FE8-9C37-2023D45949F1}" srcOrd="0" destOrd="0" presId="urn:microsoft.com/office/officeart/2005/8/layout/venn1"/>
    <dgm:cxn modelId="{74B84B74-18A3-4B9B-8DB0-83E74AFD44C7}" type="presParOf" srcId="{8BC90D5B-65D3-47B9-A0AD-E116118D29CB}" destId="{71B72102-1B6E-4160-BF59-8487BF8955AA}" srcOrd="1" destOrd="0" presId="urn:microsoft.com/office/officeart/2005/8/layout/venn1"/>
    <dgm:cxn modelId="{DDAD7775-89EF-413B-BFBD-B8E66E508AED}" type="presParOf" srcId="{8BC90D5B-65D3-47B9-A0AD-E116118D29CB}" destId="{ADA7B6DE-17D8-4356-8D52-2A873F4E67B9}" srcOrd="2" destOrd="0" presId="urn:microsoft.com/office/officeart/2005/8/layout/venn1"/>
    <dgm:cxn modelId="{12C261E3-A741-4A9D-B85E-D70715DA80B1}" type="presParOf" srcId="{8BC90D5B-65D3-47B9-A0AD-E116118D29CB}" destId="{2D6820C8-8B72-4152-B73E-A18411349945}" srcOrd="3" destOrd="0" presId="urn:microsoft.com/office/officeart/2005/8/layout/venn1"/>
    <dgm:cxn modelId="{B0E05A93-8C60-427B-8230-18FFACDC38AA}" type="presParOf" srcId="{8BC90D5B-65D3-47B9-A0AD-E116118D29CB}" destId="{705FDF3D-8347-44AB-95B4-31A51A8C0143}" srcOrd="4" destOrd="0" presId="urn:microsoft.com/office/officeart/2005/8/layout/venn1"/>
    <dgm:cxn modelId="{199D6286-B47D-4C67-A365-8F1AD3E4BD1D}" type="presParOf" srcId="{8BC90D5B-65D3-47B9-A0AD-E116118D29CB}" destId="{60781579-B3BE-46C9-8C4F-39CB2288FE3B}" srcOrd="5" destOrd="0" presId="urn:microsoft.com/office/officeart/2005/8/layout/venn1"/>
    <dgm:cxn modelId="{738B9F79-811B-4EB1-B34B-B77E842DC8F5}" type="presParOf" srcId="{8BC90D5B-65D3-47B9-A0AD-E116118D29CB}" destId="{DCC2E1A9-8EC7-4686-979D-9F5757731ED9}" srcOrd="6" destOrd="0" presId="urn:microsoft.com/office/officeart/2005/8/layout/venn1"/>
    <dgm:cxn modelId="{1F91933C-1BA8-4C8F-BFAF-565AD507BCE8}" type="presParOf" srcId="{8BC90D5B-65D3-47B9-A0AD-E116118D29CB}" destId="{E75807FF-84B1-4969-BDAB-1E5919360609}" srcOrd="7" destOrd="0" presId="urn:microsoft.com/office/officeart/2005/8/layout/venn1"/>
    <dgm:cxn modelId="{EDEEB7A1-994D-464E-9FFF-C483D2AD6CA1}" type="presParOf" srcId="{8BC90D5B-65D3-47B9-A0AD-E116118D29CB}" destId="{8FCFED84-D179-4765-AEDF-8E091D278A47}" srcOrd="8" destOrd="0" presId="urn:microsoft.com/office/officeart/2005/8/layout/venn1"/>
    <dgm:cxn modelId="{F5977C89-C960-46E5-ACBB-281E6AD99219}" type="presParOf" srcId="{8BC90D5B-65D3-47B9-A0AD-E116118D29CB}" destId="{C1A2F23D-4FDB-47F1-B4CB-6E534AF84029}" srcOrd="9" destOrd="0" presId="urn:microsoft.com/office/officeart/2005/8/layout/venn1"/>
    <dgm:cxn modelId="{4801B463-A5F1-46B9-B923-EADA749B9218}" type="presParOf" srcId="{8BC90D5B-65D3-47B9-A0AD-E116118D29CB}" destId="{24AB7BA8-5F0A-4C54-B85E-903C979D1FA8}" srcOrd="10" destOrd="0" presId="urn:microsoft.com/office/officeart/2005/8/layout/venn1"/>
    <dgm:cxn modelId="{748DDA2E-7589-4C30-9A89-60C0AFC93B36}" type="presParOf" srcId="{8BC90D5B-65D3-47B9-A0AD-E116118D29CB}" destId="{D6A78CFD-019C-4DE8-9FC2-94FB0FA884F9}" srcOrd="11" destOrd="0" presId="urn:microsoft.com/office/officeart/2005/8/layout/venn1"/>
    <dgm:cxn modelId="{6D96DFE8-07CF-4A14-91B6-FAC8DE8ABECA}" type="presParOf" srcId="{8BC90D5B-65D3-47B9-A0AD-E116118D29CB}" destId="{83FE80D0-0B45-4AE0-9D58-F0CAE20AF16A}" srcOrd="12" destOrd="0" presId="urn:microsoft.com/office/officeart/2005/8/layout/venn1"/>
    <dgm:cxn modelId="{92FA0905-EFA0-4B9B-950F-D2985AB2831A}" type="presParOf" srcId="{8BC90D5B-65D3-47B9-A0AD-E116118D29CB}" destId="{800F37A1-49AB-4C56-9335-31B07CC8C0E5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EF750D-440C-4592-BB15-E2F08E43755A}" type="doc">
      <dgm:prSet loTypeId="urn:microsoft.com/office/officeart/2005/8/layout/venn1" loCatId="relationship" qsTypeId="urn:microsoft.com/office/officeart/2005/8/quickstyle/simple1" qsCatId="simple" csTypeId="urn:microsoft.com/office/officeart/2005/8/colors/colorful1#1" csCatId="colorful"/>
      <dgm:spPr/>
      <dgm:t>
        <a:bodyPr/>
        <a:lstStyle/>
        <a:p>
          <a:endParaRPr lang="ru-RU"/>
        </a:p>
      </dgm:t>
    </dgm:pt>
    <dgm:pt modelId="{BF49298F-DC8D-42F5-BD5B-852F37A7E926}">
      <dgm:prSet/>
      <dgm:spPr/>
      <dgm:t>
        <a:bodyPr/>
        <a:lstStyle/>
        <a:p>
          <a:pPr rtl="0"/>
          <a:r>
            <a:rPr lang="ru-RU" baseline="0" dirty="0" smtClean="0"/>
            <a:t>не уходите от разговора с ним; </a:t>
          </a:r>
          <a:endParaRPr lang="ru-RU" dirty="0"/>
        </a:p>
      </dgm:t>
    </dgm:pt>
    <dgm:pt modelId="{E4434E90-9132-4117-8D2D-356AB2F4DF13}" type="parTrans" cxnId="{84C4AD9E-BE94-46FE-B9DA-853D45BDDE5D}">
      <dgm:prSet/>
      <dgm:spPr/>
      <dgm:t>
        <a:bodyPr/>
        <a:lstStyle/>
        <a:p>
          <a:endParaRPr lang="ru-RU"/>
        </a:p>
      </dgm:t>
    </dgm:pt>
    <dgm:pt modelId="{FDEBFE43-E58A-4B26-A1D4-57BA969F3CF2}" type="sibTrans" cxnId="{84C4AD9E-BE94-46FE-B9DA-853D45BDDE5D}">
      <dgm:prSet/>
      <dgm:spPr/>
      <dgm:t>
        <a:bodyPr/>
        <a:lstStyle/>
        <a:p>
          <a:endParaRPr lang="ru-RU"/>
        </a:p>
      </dgm:t>
    </dgm:pt>
    <dgm:pt modelId="{6860DB07-A3EE-45D2-B76A-E8B15A1EC965}">
      <dgm:prSet/>
      <dgm:spPr/>
      <dgm:t>
        <a:bodyPr/>
        <a:lstStyle/>
        <a:p>
          <a:pPr rtl="0"/>
          <a:r>
            <a:rPr lang="ru-RU" baseline="0" dirty="0" smtClean="0"/>
            <a:t>не откладывайте совместные дела с ребенком (если это возможно); </a:t>
          </a:r>
          <a:endParaRPr lang="ru-RU" dirty="0"/>
        </a:p>
      </dgm:t>
    </dgm:pt>
    <dgm:pt modelId="{F970F2C2-0B3D-4180-A98A-24325DEF621A}" type="parTrans" cxnId="{A50C0F15-937F-481E-B859-6D70CFD2CAAD}">
      <dgm:prSet/>
      <dgm:spPr/>
      <dgm:t>
        <a:bodyPr/>
        <a:lstStyle/>
        <a:p>
          <a:endParaRPr lang="ru-RU"/>
        </a:p>
      </dgm:t>
    </dgm:pt>
    <dgm:pt modelId="{E6AB0CB4-6E60-4B6D-B257-DFB2DDDAFBCB}" type="sibTrans" cxnId="{A50C0F15-937F-481E-B859-6D70CFD2CAAD}">
      <dgm:prSet/>
      <dgm:spPr/>
      <dgm:t>
        <a:bodyPr/>
        <a:lstStyle/>
        <a:p>
          <a:endParaRPr lang="ru-RU"/>
        </a:p>
      </dgm:t>
    </dgm:pt>
    <dgm:pt modelId="{0AEBAA1D-4A73-43F0-86E2-2757D9031CE1}">
      <dgm:prSet/>
      <dgm:spPr/>
      <dgm:t>
        <a:bodyPr/>
        <a:lstStyle/>
        <a:p>
          <a:pPr rtl="0"/>
          <a:r>
            <a:rPr lang="ru-RU" baseline="0" dirty="0" smtClean="0"/>
            <a:t>избегайте резких движений по отношению к ребёнку; </a:t>
          </a:r>
          <a:endParaRPr lang="ru-RU" dirty="0"/>
        </a:p>
      </dgm:t>
    </dgm:pt>
    <dgm:pt modelId="{E056FC76-1033-43B0-BD98-AFECC346AB44}" type="parTrans" cxnId="{0337E757-916D-4CA5-AA2F-C7DD10E605D1}">
      <dgm:prSet/>
      <dgm:spPr/>
      <dgm:t>
        <a:bodyPr/>
        <a:lstStyle/>
        <a:p>
          <a:endParaRPr lang="ru-RU"/>
        </a:p>
      </dgm:t>
    </dgm:pt>
    <dgm:pt modelId="{473A5546-999B-45B4-B465-F1FA96DB4AB8}" type="sibTrans" cxnId="{0337E757-916D-4CA5-AA2F-C7DD10E605D1}">
      <dgm:prSet/>
      <dgm:spPr/>
      <dgm:t>
        <a:bodyPr/>
        <a:lstStyle/>
        <a:p>
          <a:endParaRPr lang="ru-RU"/>
        </a:p>
      </dgm:t>
    </dgm:pt>
    <dgm:pt modelId="{8B863A64-B441-48E1-A7A4-380BF0365277}">
      <dgm:prSet/>
      <dgm:spPr/>
      <dgm:t>
        <a:bodyPr/>
        <a:lstStyle/>
        <a:p>
          <a:pPr rtl="0"/>
          <a:r>
            <a:rPr lang="ru-RU" baseline="0" dirty="0" smtClean="0"/>
            <a:t>дышите глубже и медленнее, намеренно сбавьте громкость и тон голоса, не хлопайте дверью; </a:t>
          </a:r>
          <a:endParaRPr lang="ru-RU" dirty="0"/>
        </a:p>
      </dgm:t>
    </dgm:pt>
    <dgm:pt modelId="{D7625D64-0DDC-4403-98B7-2ED35D8B89C8}" type="parTrans" cxnId="{1DD0F51D-5CC2-4E5B-9D52-F1463502098C}">
      <dgm:prSet/>
      <dgm:spPr/>
      <dgm:t>
        <a:bodyPr/>
        <a:lstStyle/>
        <a:p>
          <a:endParaRPr lang="ru-RU"/>
        </a:p>
      </dgm:t>
    </dgm:pt>
    <dgm:pt modelId="{B3783EF0-23F3-42FB-8DC8-3CADE7900DF3}" type="sibTrans" cxnId="{1DD0F51D-5CC2-4E5B-9D52-F1463502098C}">
      <dgm:prSet/>
      <dgm:spPr/>
      <dgm:t>
        <a:bodyPr/>
        <a:lstStyle/>
        <a:p>
          <a:endParaRPr lang="ru-RU"/>
        </a:p>
      </dgm:t>
    </dgm:pt>
    <dgm:pt modelId="{D71E5F30-9F8D-4090-85F4-09297F3BBFAD}">
      <dgm:prSet/>
      <dgm:spPr/>
      <dgm:t>
        <a:bodyPr/>
        <a:lstStyle/>
        <a:p>
          <a:pPr rtl="0"/>
          <a:r>
            <a:rPr lang="ru-RU" baseline="0" dirty="0" smtClean="0"/>
            <a:t>если вы расстроены, то дети должны знать о вашем состоянии. </a:t>
          </a:r>
          <a:endParaRPr lang="ru-RU" dirty="0"/>
        </a:p>
      </dgm:t>
    </dgm:pt>
    <dgm:pt modelId="{7C7B0C16-F107-4706-9681-9C4721C450B7}" type="parTrans" cxnId="{DE917B69-79B0-4178-83E0-E8A25642AA78}">
      <dgm:prSet/>
      <dgm:spPr/>
      <dgm:t>
        <a:bodyPr/>
        <a:lstStyle/>
        <a:p>
          <a:endParaRPr lang="ru-RU"/>
        </a:p>
      </dgm:t>
    </dgm:pt>
    <dgm:pt modelId="{15B779B3-7989-4F6B-99AF-D6B4503AB88E}" type="sibTrans" cxnId="{DE917B69-79B0-4178-83E0-E8A25642AA78}">
      <dgm:prSet/>
      <dgm:spPr/>
      <dgm:t>
        <a:bodyPr/>
        <a:lstStyle/>
        <a:p>
          <a:endParaRPr lang="ru-RU"/>
        </a:p>
      </dgm:t>
    </dgm:pt>
    <dgm:pt modelId="{7DE529CA-0DF3-46A6-ACBF-E80FFF32B0FF}">
      <dgm:prSet/>
      <dgm:spPr/>
      <dgm:t>
        <a:bodyPr/>
        <a:lstStyle/>
        <a:p>
          <a:pPr rtl="0"/>
          <a:r>
            <a:rPr lang="ru-RU" baseline="0" dirty="0" smtClean="0"/>
            <a:t>Говорите детям прямо о своих чувствах, желаниях и потребностях, вместо того, чтобы </a:t>
          </a:r>
          <a:endParaRPr lang="ru-RU" dirty="0"/>
        </a:p>
      </dgm:t>
    </dgm:pt>
    <dgm:pt modelId="{B279A71C-D3B0-4617-BD36-1ECD9B0D1E0A}" type="parTrans" cxnId="{132C3523-76D6-42A3-820F-F8F9D0CCF365}">
      <dgm:prSet/>
      <dgm:spPr/>
      <dgm:t>
        <a:bodyPr/>
        <a:lstStyle/>
        <a:p>
          <a:endParaRPr lang="ru-RU"/>
        </a:p>
      </dgm:t>
    </dgm:pt>
    <dgm:pt modelId="{C8BC0D43-A7BC-4417-94F6-648094409804}" type="sibTrans" cxnId="{132C3523-76D6-42A3-820F-F8F9D0CCF365}">
      <dgm:prSet/>
      <dgm:spPr/>
      <dgm:t>
        <a:bodyPr/>
        <a:lstStyle/>
        <a:p>
          <a:endParaRPr lang="ru-RU"/>
        </a:p>
      </dgm:t>
    </dgm:pt>
    <dgm:pt modelId="{F900B70F-DA2C-438C-A37F-553EA330D7D6}">
      <dgm:prSet/>
      <dgm:spPr/>
      <dgm:t>
        <a:bodyPr/>
        <a:lstStyle/>
        <a:p>
          <a:pPr rtl="0"/>
          <a:r>
            <a:rPr lang="ru-RU" baseline="0" dirty="0" smtClean="0"/>
            <a:t>срывать свое недовольство на детях. </a:t>
          </a:r>
          <a:endParaRPr lang="ru-RU" dirty="0"/>
        </a:p>
      </dgm:t>
    </dgm:pt>
    <dgm:pt modelId="{792DBDA5-0A3B-4C6A-A004-18A66593DE5D}" type="parTrans" cxnId="{FAEC3E4B-A493-4823-B8A7-60F43A78662C}">
      <dgm:prSet/>
      <dgm:spPr/>
      <dgm:t>
        <a:bodyPr/>
        <a:lstStyle/>
        <a:p>
          <a:endParaRPr lang="ru-RU"/>
        </a:p>
      </dgm:t>
    </dgm:pt>
    <dgm:pt modelId="{829D79AB-D4F9-4ED5-8D47-7A521B9DF5A9}" type="sibTrans" cxnId="{FAEC3E4B-A493-4823-B8A7-60F43A78662C}">
      <dgm:prSet/>
      <dgm:spPr/>
      <dgm:t>
        <a:bodyPr/>
        <a:lstStyle/>
        <a:p>
          <a:endParaRPr lang="ru-RU"/>
        </a:p>
      </dgm:t>
    </dgm:pt>
    <dgm:pt modelId="{079A2BEE-734B-478F-A048-497E25098E97}" type="pres">
      <dgm:prSet presAssocID="{DFEF750D-440C-4592-BB15-E2F08E43755A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180D34E-342B-4E2C-9A22-14C651BE13A5}" type="pres">
      <dgm:prSet presAssocID="{BF49298F-DC8D-42F5-BD5B-852F37A7E926}" presName="circ1" presStyleLbl="vennNode1" presStyleIdx="0" presStyleCnt="7"/>
      <dgm:spPr/>
    </dgm:pt>
    <dgm:pt modelId="{1B87230D-546C-4E61-BB66-6E412564804A}" type="pres">
      <dgm:prSet presAssocID="{BF49298F-DC8D-42F5-BD5B-852F37A7E92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1713A7-59E1-42ED-8BB5-0AEFC742254F}" type="pres">
      <dgm:prSet presAssocID="{6860DB07-A3EE-45D2-B76A-E8B15A1EC965}" presName="circ2" presStyleLbl="vennNode1" presStyleIdx="1" presStyleCnt="7"/>
      <dgm:spPr/>
    </dgm:pt>
    <dgm:pt modelId="{0F52A577-0B3E-4CEA-B783-76BA71C14371}" type="pres">
      <dgm:prSet presAssocID="{6860DB07-A3EE-45D2-B76A-E8B15A1EC96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566083-F115-429B-B67F-D1B8EF9C2B7E}" type="pres">
      <dgm:prSet presAssocID="{0AEBAA1D-4A73-43F0-86E2-2757D9031CE1}" presName="circ3" presStyleLbl="vennNode1" presStyleIdx="2" presStyleCnt="7"/>
      <dgm:spPr/>
    </dgm:pt>
    <dgm:pt modelId="{D962C579-8231-4644-8E0A-0F18AF59D86D}" type="pres">
      <dgm:prSet presAssocID="{0AEBAA1D-4A73-43F0-86E2-2757D9031CE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5524ED-7C97-4130-A3CE-4B3207C411F1}" type="pres">
      <dgm:prSet presAssocID="{8B863A64-B441-48E1-A7A4-380BF0365277}" presName="circ4" presStyleLbl="vennNode1" presStyleIdx="3" presStyleCnt="7"/>
      <dgm:spPr/>
    </dgm:pt>
    <dgm:pt modelId="{67D601E9-B0F3-4403-B027-D9F393B58EAB}" type="pres">
      <dgm:prSet presAssocID="{8B863A64-B441-48E1-A7A4-380BF0365277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E09F30-D53F-49F4-BFE2-6F3B91229D4E}" type="pres">
      <dgm:prSet presAssocID="{D71E5F30-9F8D-4090-85F4-09297F3BBFAD}" presName="circ5" presStyleLbl="vennNode1" presStyleIdx="4" presStyleCnt="7"/>
      <dgm:spPr/>
    </dgm:pt>
    <dgm:pt modelId="{F7AD00E5-496F-4D3B-A3A6-BC9EAAF93625}" type="pres">
      <dgm:prSet presAssocID="{D71E5F30-9F8D-4090-85F4-09297F3BBFAD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179211-265C-4DDC-8815-C82477E76C36}" type="pres">
      <dgm:prSet presAssocID="{7DE529CA-0DF3-46A6-ACBF-E80FFF32B0FF}" presName="circ6" presStyleLbl="vennNode1" presStyleIdx="5" presStyleCnt="7"/>
      <dgm:spPr/>
    </dgm:pt>
    <dgm:pt modelId="{059C50F6-6590-4359-BA30-8EB5C69E7231}" type="pres">
      <dgm:prSet presAssocID="{7DE529CA-0DF3-46A6-ACBF-E80FFF32B0FF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566232-6797-4980-B8ED-6A2292567316}" type="pres">
      <dgm:prSet presAssocID="{F900B70F-DA2C-438C-A37F-553EA330D7D6}" presName="circ7" presStyleLbl="vennNode1" presStyleIdx="6" presStyleCnt="7"/>
      <dgm:spPr/>
    </dgm:pt>
    <dgm:pt modelId="{F56D2EEC-AAD0-4582-A2EA-4DD2FBD6D7F1}" type="pres">
      <dgm:prSet presAssocID="{F900B70F-DA2C-438C-A37F-553EA330D7D6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0D09EFC-EE34-47DB-875B-22E979D959CD}" type="presOf" srcId="{6860DB07-A3EE-45D2-B76A-E8B15A1EC965}" destId="{0F52A577-0B3E-4CEA-B783-76BA71C14371}" srcOrd="0" destOrd="0" presId="urn:microsoft.com/office/officeart/2005/8/layout/venn1"/>
    <dgm:cxn modelId="{A50C0F15-937F-481E-B859-6D70CFD2CAAD}" srcId="{DFEF750D-440C-4592-BB15-E2F08E43755A}" destId="{6860DB07-A3EE-45D2-B76A-E8B15A1EC965}" srcOrd="1" destOrd="0" parTransId="{F970F2C2-0B3D-4180-A98A-24325DEF621A}" sibTransId="{E6AB0CB4-6E60-4B6D-B257-DFB2DDDAFBCB}"/>
    <dgm:cxn modelId="{1DD0F51D-5CC2-4E5B-9D52-F1463502098C}" srcId="{DFEF750D-440C-4592-BB15-E2F08E43755A}" destId="{8B863A64-B441-48E1-A7A4-380BF0365277}" srcOrd="3" destOrd="0" parTransId="{D7625D64-0DDC-4403-98B7-2ED35D8B89C8}" sibTransId="{B3783EF0-23F3-42FB-8DC8-3CADE7900DF3}"/>
    <dgm:cxn modelId="{3FEE1853-DCED-4543-A688-51235B7F721E}" type="presOf" srcId="{BF49298F-DC8D-42F5-BD5B-852F37A7E926}" destId="{1B87230D-546C-4E61-BB66-6E412564804A}" srcOrd="0" destOrd="0" presId="urn:microsoft.com/office/officeart/2005/8/layout/venn1"/>
    <dgm:cxn modelId="{FAEC3E4B-A493-4823-B8A7-60F43A78662C}" srcId="{DFEF750D-440C-4592-BB15-E2F08E43755A}" destId="{F900B70F-DA2C-438C-A37F-553EA330D7D6}" srcOrd="6" destOrd="0" parTransId="{792DBDA5-0A3B-4C6A-A004-18A66593DE5D}" sibTransId="{829D79AB-D4F9-4ED5-8D47-7A521B9DF5A9}"/>
    <dgm:cxn modelId="{84C4AD9E-BE94-46FE-B9DA-853D45BDDE5D}" srcId="{DFEF750D-440C-4592-BB15-E2F08E43755A}" destId="{BF49298F-DC8D-42F5-BD5B-852F37A7E926}" srcOrd="0" destOrd="0" parTransId="{E4434E90-9132-4117-8D2D-356AB2F4DF13}" sibTransId="{FDEBFE43-E58A-4B26-A1D4-57BA969F3CF2}"/>
    <dgm:cxn modelId="{A8CC5419-1F52-47A8-A060-C531AC7A088D}" type="presOf" srcId="{7DE529CA-0DF3-46A6-ACBF-E80FFF32B0FF}" destId="{059C50F6-6590-4359-BA30-8EB5C69E7231}" srcOrd="0" destOrd="0" presId="urn:microsoft.com/office/officeart/2005/8/layout/venn1"/>
    <dgm:cxn modelId="{7CA30D0B-C737-4932-B019-9A1561D16D69}" type="presOf" srcId="{0AEBAA1D-4A73-43F0-86E2-2757D9031CE1}" destId="{D962C579-8231-4644-8E0A-0F18AF59D86D}" srcOrd="0" destOrd="0" presId="urn:microsoft.com/office/officeart/2005/8/layout/venn1"/>
    <dgm:cxn modelId="{43FAC65F-0CA0-42E8-9D75-BC8EC715CCD4}" type="presOf" srcId="{8B863A64-B441-48E1-A7A4-380BF0365277}" destId="{67D601E9-B0F3-4403-B027-D9F393B58EAB}" srcOrd="0" destOrd="0" presId="urn:microsoft.com/office/officeart/2005/8/layout/venn1"/>
    <dgm:cxn modelId="{0337E757-916D-4CA5-AA2F-C7DD10E605D1}" srcId="{DFEF750D-440C-4592-BB15-E2F08E43755A}" destId="{0AEBAA1D-4A73-43F0-86E2-2757D9031CE1}" srcOrd="2" destOrd="0" parTransId="{E056FC76-1033-43B0-BD98-AFECC346AB44}" sibTransId="{473A5546-999B-45B4-B465-F1FA96DB4AB8}"/>
    <dgm:cxn modelId="{820CCC94-A0E3-46A9-83F5-2E9EA0ADB259}" type="presOf" srcId="{DFEF750D-440C-4592-BB15-E2F08E43755A}" destId="{079A2BEE-734B-478F-A048-497E25098E97}" srcOrd="0" destOrd="0" presId="urn:microsoft.com/office/officeart/2005/8/layout/venn1"/>
    <dgm:cxn modelId="{132C3523-76D6-42A3-820F-F8F9D0CCF365}" srcId="{DFEF750D-440C-4592-BB15-E2F08E43755A}" destId="{7DE529CA-0DF3-46A6-ACBF-E80FFF32B0FF}" srcOrd="5" destOrd="0" parTransId="{B279A71C-D3B0-4617-BD36-1ECD9B0D1E0A}" sibTransId="{C8BC0D43-A7BC-4417-94F6-648094409804}"/>
    <dgm:cxn modelId="{DE917B69-79B0-4178-83E0-E8A25642AA78}" srcId="{DFEF750D-440C-4592-BB15-E2F08E43755A}" destId="{D71E5F30-9F8D-4090-85F4-09297F3BBFAD}" srcOrd="4" destOrd="0" parTransId="{7C7B0C16-F107-4706-9681-9C4721C450B7}" sibTransId="{15B779B3-7989-4F6B-99AF-D6B4503AB88E}"/>
    <dgm:cxn modelId="{E80D50C8-06CD-4EFB-97F7-207832ADD60F}" type="presOf" srcId="{F900B70F-DA2C-438C-A37F-553EA330D7D6}" destId="{F56D2EEC-AAD0-4582-A2EA-4DD2FBD6D7F1}" srcOrd="0" destOrd="0" presId="urn:microsoft.com/office/officeart/2005/8/layout/venn1"/>
    <dgm:cxn modelId="{8109609B-DE9A-4F65-9914-2CFF3691B74E}" type="presOf" srcId="{D71E5F30-9F8D-4090-85F4-09297F3BBFAD}" destId="{F7AD00E5-496F-4D3B-A3A6-BC9EAAF93625}" srcOrd="0" destOrd="0" presId="urn:microsoft.com/office/officeart/2005/8/layout/venn1"/>
    <dgm:cxn modelId="{7D4485BE-B0C8-4066-BE7C-386875A74427}" type="presParOf" srcId="{079A2BEE-734B-478F-A048-497E25098E97}" destId="{C180D34E-342B-4E2C-9A22-14C651BE13A5}" srcOrd="0" destOrd="0" presId="urn:microsoft.com/office/officeart/2005/8/layout/venn1"/>
    <dgm:cxn modelId="{91F4F2D6-9278-409F-9DA1-C60D0DCC0246}" type="presParOf" srcId="{079A2BEE-734B-478F-A048-497E25098E97}" destId="{1B87230D-546C-4E61-BB66-6E412564804A}" srcOrd="1" destOrd="0" presId="urn:microsoft.com/office/officeart/2005/8/layout/venn1"/>
    <dgm:cxn modelId="{8792741C-1939-4E64-93F8-6019A20A4051}" type="presParOf" srcId="{079A2BEE-734B-478F-A048-497E25098E97}" destId="{0B1713A7-59E1-42ED-8BB5-0AEFC742254F}" srcOrd="2" destOrd="0" presId="urn:microsoft.com/office/officeart/2005/8/layout/venn1"/>
    <dgm:cxn modelId="{18F083A7-4BA9-4F5B-8B20-DCA4F25292F3}" type="presParOf" srcId="{079A2BEE-734B-478F-A048-497E25098E97}" destId="{0F52A577-0B3E-4CEA-B783-76BA71C14371}" srcOrd="3" destOrd="0" presId="urn:microsoft.com/office/officeart/2005/8/layout/venn1"/>
    <dgm:cxn modelId="{B65B5062-95F2-48E9-B4CB-CDC803BD9B3F}" type="presParOf" srcId="{079A2BEE-734B-478F-A048-497E25098E97}" destId="{55566083-F115-429B-B67F-D1B8EF9C2B7E}" srcOrd="4" destOrd="0" presId="urn:microsoft.com/office/officeart/2005/8/layout/venn1"/>
    <dgm:cxn modelId="{1C5564DC-4DFE-4CDF-A95F-FFA0F7273C1E}" type="presParOf" srcId="{079A2BEE-734B-478F-A048-497E25098E97}" destId="{D962C579-8231-4644-8E0A-0F18AF59D86D}" srcOrd="5" destOrd="0" presId="urn:microsoft.com/office/officeart/2005/8/layout/venn1"/>
    <dgm:cxn modelId="{A8FE7A45-021F-4076-8BA8-F7A5EBE21D48}" type="presParOf" srcId="{079A2BEE-734B-478F-A048-497E25098E97}" destId="{A65524ED-7C97-4130-A3CE-4B3207C411F1}" srcOrd="6" destOrd="0" presId="urn:microsoft.com/office/officeart/2005/8/layout/venn1"/>
    <dgm:cxn modelId="{CB0AF926-80BA-4397-85BC-1563F9CA045D}" type="presParOf" srcId="{079A2BEE-734B-478F-A048-497E25098E97}" destId="{67D601E9-B0F3-4403-B027-D9F393B58EAB}" srcOrd="7" destOrd="0" presId="urn:microsoft.com/office/officeart/2005/8/layout/venn1"/>
    <dgm:cxn modelId="{16922451-27F6-43E1-BBC4-10009C7EEB49}" type="presParOf" srcId="{079A2BEE-734B-478F-A048-497E25098E97}" destId="{39E09F30-D53F-49F4-BFE2-6F3B91229D4E}" srcOrd="8" destOrd="0" presId="urn:microsoft.com/office/officeart/2005/8/layout/venn1"/>
    <dgm:cxn modelId="{8EAF4D4A-8A2D-465E-AF39-470F94715338}" type="presParOf" srcId="{079A2BEE-734B-478F-A048-497E25098E97}" destId="{F7AD00E5-496F-4D3B-A3A6-BC9EAAF93625}" srcOrd="9" destOrd="0" presId="urn:microsoft.com/office/officeart/2005/8/layout/venn1"/>
    <dgm:cxn modelId="{39544D20-AD43-4ECB-8370-35B667472CBC}" type="presParOf" srcId="{079A2BEE-734B-478F-A048-497E25098E97}" destId="{60179211-265C-4DDC-8815-C82477E76C36}" srcOrd="10" destOrd="0" presId="urn:microsoft.com/office/officeart/2005/8/layout/venn1"/>
    <dgm:cxn modelId="{5DB30874-56D4-4938-BB5A-D553DFA20E3E}" type="presParOf" srcId="{079A2BEE-734B-478F-A048-497E25098E97}" destId="{059C50F6-6590-4359-BA30-8EB5C69E7231}" srcOrd="11" destOrd="0" presId="urn:microsoft.com/office/officeart/2005/8/layout/venn1"/>
    <dgm:cxn modelId="{A108213E-E22D-466F-A676-81FD6AE07C8C}" type="presParOf" srcId="{079A2BEE-734B-478F-A048-497E25098E97}" destId="{70566232-6797-4980-B8ED-6A2292567316}" srcOrd="12" destOrd="0" presId="urn:microsoft.com/office/officeart/2005/8/layout/venn1"/>
    <dgm:cxn modelId="{EC62CA19-2DD9-4127-B6BC-9D9CD55297E6}" type="presParOf" srcId="{079A2BEE-734B-478F-A048-497E25098E97}" destId="{F56D2EEC-AAD0-4582-A2EA-4DD2FBD6D7F1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D7373F-27AE-4FF1-BFE7-80872876FD32}">
      <dsp:nvSpPr>
        <dsp:cNvPr id="0" name=""/>
        <dsp:cNvSpPr/>
      </dsp:nvSpPr>
      <dsp:spPr>
        <a:xfrm>
          <a:off x="2411762" y="0"/>
          <a:ext cx="4320474" cy="685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baseline="0" dirty="0" smtClean="0"/>
            <a:t>Авторитет необходим в семье. Он основывается на вашей деятельности, на вашей помощи ребёнку и на вашей ответственности за его воспитание</a:t>
          </a:r>
          <a:endParaRPr lang="ru-RU" sz="3900" kern="1200" baseline="0" dirty="0"/>
        </a:p>
      </dsp:txBody>
      <dsp:txXfrm>
        <a:off x="2622670" y="210908"/>
        <a:ext cx="3898658" cy="64361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C2BBD7-966A-4FE8-9C37-2023D45949F1}">
      <dsp:nvSpPr>
        <dsp:cNvPr id="0" name=""/>
        <dsp:cNvSpPr/>
      </dsp:nvSpPr>
      <dsp:spPr>
        <a:xfrm>
          <a:off x="3601791" y="1514686"/>
          <a:ext cx="1940417" cy="1940655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1B72102-1B6E-4160-BF59-8487BF8955AA}">
      <dsp:nvSpPr>
        <dsp:cNvPr id="0" name=""/>
        <dsp:cNvSpPr/>
      </dsp:nvSpPr>
      <dsp:spPr>
        <a:xfrm>
          <a:off x="3460302" y="0"/>
          <a:ext cx="2223394" cy="118985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baseline="0" dirty="0" smtClean="0"/>
            <a:t>слушайте своего ребенка; </a:t>
          </a:r>
          <a:endParaRPr lang="ru-RU" sz="1400" kern="1200" dirty="0"/>
        </a:p>
      </dsp:txBody>
      <dsp:txXfrm>
        <a:off x="3460302" y="0"/>
        <a:ext cx="2223394" cy="1189856"/>
      </dsp:txXfrm>
    </dsp:sp>
    <dsp:sp modelId="{ADA7B6DE-17D8-4356-8D52-2A873F4E67B9}">
      <dsp:nvSpPr>
        <dsp:cNvPr id="0" name=""/>
        <dsp:cNvSpPr/>
      </dsp:nvSpPr>
      <dsp:spPr>
        <a:xfrm>
          <a:off x="4170980" y="1788353"/>
          <a:ext cx="1940417" cy="1940655"/>
        </a:xfrm>
        <a:prstGeom prst="ellipse">
          <a:avLst/>
        </a:prstGeom>
        <a:solidFill>
          <a:schemeClr val="accent5">
            <a:alpha val="50000"/>
            <a:hueOff val="-2742854"/>
            <a:satOff val="7693"/>
            <a:lumOff val="-523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D6820C8-8B72-4152-B73E-A18411349945}">
      <dsp:nvSpPr>
        <dsp:cNvPr id="0" name=""/>
        <dsp:cNvSpPr/>
      </dsp:nvSpPr>
      <dsp:spPr>
        <a:xfrm>
          <a:off x="6350715" y="1130363"/>
          <a:ext cx="2102118" cy="130884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baseline="0" dirty="0" smtClean="0"/>
            <a:t>проводите с ним как можно больше времени (игры, совместное чтение интересных книг, </a:t>
          </a:r>
          <a:endParaRPr lang="ru-RU" sz="1400" kern="1200" dirty="0"/>
        </a:p>
      </dsp:txBody>
      <dsp:txXfrm>
        <a:off x="6350715" y="1130363"/>
        <a:ext cx="2102118" cy="1308841"/>
      </dsp:txXfrm>
    </dsp:sp>
    <dsp:sp modelId="{705FDF3D-8347-44AB-95B4-31A51A8C0143}">
      <dsp:nvSpPr>
        <dsp:cNvPr id="0" name=""/>
        <dsp:cNvSpPr/>
      </dsp:nvSpPr>
      <dsp:spPr>
        <a:xfrm>
          <a:off x="4310852" y="2404104"/>
          <a:ext cx="1940417" cy="1940655"/>
        </a:xfrm>
        <a:prstGeom prst="ellipse">
          <a:avLst/>
        </a:prstGeom>
        <a:solidFill>
          <a:schemeClr val="accent5">
            <a:alpha val="50000"/>
            <a:hueOff val="-5485707"/>
            <a:satOff val="15385"/>
            <a:lumOff val="-1046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0781579-B3BE-46C9-8C4F-39CB2288FE3B}">
      <dsp:nvSpPr>
        <dsp:cNvPr id="0" name=""/>
        <dsp:cNvSpPr/>
      </dsp:nvSpPr>
      <dsp:spPr>
        <a:xfrm>
          <a:off x="6552842" y="2796161"/>
          <a:ext cx="2061693" cy="139808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baseline="0" dirty="0" smtClean="0"/>
            <a:t>походы в кино, театр, музеи, совместные прогулки; совместные покупки совместные развлечения и отдых; совместное приготовление пищи); </a:t>
          </a:r>
          <a:endParaRPr lang="ru-RU" sz="1400" kern="1200" dirty="0"/>
        </a:p>
      </dsp:txBody>
      <dsp:txXfrm>
        <a:off x="6552842" y="2796161"/>
        <a:ext cx="2061693" cy="1398080"/>
      </dsp:txXfrm>
    </dsp:sp>
    <dsp:sp modelId="{DCC2E1A9-8EC7-4686-979D-9F5757731ED9}">
      <dsp:nvSpPr>
        <dsp:cNvPr id="0" name=""/>
        <dsp:cNvSpPr/>
      </dsp:nvSpPr>
      <dsp:spPr>
        <a:xfrm>
          <a:off x="3917109" y="2897894"/>
          <a:ext cx="1940417" cy="1940655"/>
        </a:xfrm>
        <a:prstGeom prst="ellipse">
          <a:avLst/>
        </a:prstGeom>
        <a:solidFill>
          <a:schemeClr val="accent5">
            <a:alpha val="50000"/>
            <a:hueOff val="-8228560"/>
            <a:satOff val="23078"/>
            <a:lumOff val="-1569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75807FF-84B1-4969-BDAB-1E5919360609}">
      <dsp:nvSpPr>
        <dsp:cNvPr id="0" name=""/>
        <dsp:cNvSpPr/>
      </dsp:nvSpPr>
      <dsp:spPr>
        <a:xfrm>
          <a:off x="5663484" y="4670184"/>
          <a:ext cx="2223394" cy="127909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baseline="0" dirty="0" smtClean="0"/>
            <a:t>делитесь с ребенком своим опытом: рассказывайте ему о своем детстве, о трудностях, радостях, ошибках и переживаниях; </a:t>
          </a:r>
          <a:endParaRPr lang="ru-RU" sz="1400" kern="1200" dirty="0"/>
        </a:p>
      </dsp:txBody>
      <dsp:txXfrm>
        <a:off x="5663484" y="4670184"/>
        <a:ext cx="2223394" cy="1279095"/>
      </dsp:txXfrm>
    </dsp:sp>
    <dsp:sp modelId="{8FCFED84-D179-4765-AEDF-8E091D278A47}">
      <dsp:nvSpPr>
        <dsp:cNvPr id="0" name=""/>
        <dsp:cNvSpPr/>
      </dsp:nvSpPr>
      <dsp:spPr>
        <a:xfrm>
          <a:off x="3286473" y="2897894"/>
          <a:ext cx="1940417" cy="1940655"/>
        </a:xfrm>
        <a:prstGeom prst="ellipse">
          <a:avLst/>
        </a:prstGeom>
        <a:solidFill>
          <a:schemeClr val="accent5">
            <a:alpha val="50000"/>
            <a:hueOff val="-10971414"/>
            <a:satOff val="30771"/>
            <a:lumOff val="-2092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1A2F23D-4FDB-47F1-B4CB-6E534AF84029}">
      <dsp:nvSpPr>
        <dsp:cNvPr id="0" name=""/>
        <dsp:cNvSpPr/>
      </dsp:nvSpPr>
      <dsp:spPr>
        <a:xfrm>
          <a:off x="1257120" y="4670184"/>
          <a:ext cx="2223394" cy="127909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baseline="0" dirty="0" smtClean="0"/>
            <a:t>если в семье несколько детей, постарайтесь уделять свое «безраздельное» внимание каждому из них в отдельности, а не только всем вместе одновременно; </a:t>
          </a:r>
          <a:endParaRPr lang="ru-RU" sz="1400" kern="1200" dirty="0"/>
        </a:p>
      </dsp:txBody>
      <dsp:txXfrm>
        <a:off x="1257120" y="4670184"/>
        <a:ext cx="2223394" cy="1279095"/>
      </dsp:txXfrm>
    </dsp:sp>
    <dsp:sp modelId="{24AB7BA8-5F0A-4C54-B85E-903C979D1FA8}">
      <dsp:nvSpPr>
        <dsp:cNvPr id="0" name=""/>
        <dsp:cNvSpPr/>
      </dsp:nvSpPr>
      <dsp:spPr>
        <a:xfrm>
          <a:off x="2892730" y="2404104"/>
          <a:ext cx="1940417" cy="1940655"/>
        </a:xfrm>
        <a:prstGeom prst="ellipse">
          <a:avLst/>
        </a:prstGeom>
        <a:solidFill>
          <a:schemeClr val="accent5">
            <a:alpha val="50000"/>
            <a:hueOff val="-13714266"/>
            <a:satOff val="38463"/>
            <a:lumOff val="-2615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6A78CFD-019C-4DE8-9FC2-94FB0FA884F9}">
      <dsp:nvSpPr>
        <dsp:cNvPr id="0" name=""/>
        <dsp:cNvSpPr/>
      </dsp:nvSpPr>
      <dsp:spPr>
        <a:xfrm>
          <a:off x="529464" y="2796161"/>
          <a:ext cx="2061693" cy="139808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baseline="0" dirty="0" smtClean="0"/>
            <a:t>следите за собой, особенно в те минуты, когда вы находитесь под действием </a:t>
          </a:r>
          <a:r>
            <a:rPr lang="ru-RU" sz="1400" kern="1200" baseline="0" dirty="0" err="1" smtClean="0"/>
            <a:t>стресса,раздражены</a:t>
          </a:r>
          <a:r>
            <a:rPr lang="ru-RU" sz="1400" kern="1200" baseline="0" dirty="0" smtClean="0"/>
            <a:t>: скажите себе "CТОП" и посчитайте до 10; </a:t>
          </a:r>
          <a:endParaRPr lang="ru-RU" sz="1400" kern="1200" baseline="0" dirty="0"/>
        </a:p>
      </dsp:txBody>
      <dsp:txXfrm>
        <a:off x="529464" y="2796161"/>
        <a:ext cx="2061693" cy="1398080"/>
      </dsp:txXfrm>
    </dsp:sp>
    <dsp:sp modelId="{83FE80D0-0B45-4AE0-9D58-F0CAE20AF16A}">
      <dsp:nvSpPr>
        <dsp:cNvPr id="0" name=""/>
        <dsp:cNvSpPr/>
      </dsp:nvSpPr>
      <dsp:spPr>
        <a:xfrm>
          <a:off x="3032602" y="1788353"/>
          <a:ext cx="1940417" cy="1940655"/>
        </a:xfrm>
        <a:prstGeom prst="ellipse">
          <a:avLst/>
        </a:prstGeom>
        <a:solidFill>
          <a:schemeClr val="accent5">
            <a:alpha val="50000"/>
            <a:hueOff val="-16457120"/>
            <a:satOff val="46156"/>
            <a:lumOff val="-3138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00F37A1-49AB-4C56-9335-31B07CC8C0E5}">
      <dsp:nvSpPr>
        <dsp:cNvPr id="0" name=""/>
        <dsp:cNvSpPr/>
      </dsp:nvSpPr>
      <dsp:spPr>
        <a:xfrm>
          <a:off x="691165" y="1130363"/>
          <a:ext cx="2102118" cy="130884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baseline="0" dirty="0" smtClean="0"/>
            <a:t>чаще обнимайте ребенка; </a:t>
          </a:r>
          <a:endParaRPr lang="ru-RU" sz="1400" kern="1200" dirty="0"/>
        </a:p>
      </dsp:txBody>
      <dsp:txXfrm>
        <a:off x="691165" y="1130363"/>
        <a:ext cx="2102118" cy="13088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80D34E-342B-4E2C-9A22-14C651BE13A5}">
      <dsp:nvSpPr>
        <dsp:cNvPr id="0" name=""/>
        <dsp:cNvSpPr/>
      </dsp:nvSpPr>
      <dsp:spPr>
        <a:xfrm>
          <a:off x="3495712" y="1680296"/>
          <a:ext cx="2152575" cy="2152839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B87230D-546C-4E61-BB66-6E412564804A}">
      <dsp:nvSpPr>
        <dsp:cNvPr id="0" name=""/>
        <dsp:cNvSpPr/>
      </dsp:nvSpPr>
      <dsp:spPr>
        <a:xfrm>
          <a:off x="3338753" y="0"/>
          <a:ext cx="2466492" cy="131995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/>
            <a:t>не уходите от разговора с ним; </a:t>
          </a:r>
          <a:endParaRPr lang="ru-RU" sz="2000" kern="1200" dirty="0"/>
        </a:p>
      </dsp:txBody>
      <dsp:txXfrm>
        <a:off x="3338753" y="0"/>
        <a:ext cx="2466492" cy="1319950"/>
      </dsp:txXfrm>
    </dsp:sp>
    <dsp:sp modelId="{0B1713A7-59E1-42ED-8BB5-0AEFC742254F}">
      <dsp:nvSpPr>
        <dsp:cNvPr id="0" name=""/>
        <dsp:cNvSpPr/>
      </dsp:nvSpPr>
      <dsp:spPr>
        <a:xfrm>
          <a:off x="4127134" y="1983885"/>
          <a:ext cx="2152575" cy="2152839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F52A577-0B3E-4CEA-B783-76BA71C14371}">
      <dsp:nvSpPr>
        <dsp:cNvPr id="0" name=""/>
        <dsp:cNvSpPr/>
      </dsp:nvSpPr>
      <dsp:spPr>
        <a:xfrm>
          <a:off x="6545193" y="1253952"/>
          <a:ext cx="2331956" cy="145194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/>
            <a:t>не откладывайте совместные дела с ребенком (если это возможно); </a:t>
          </a:r>
          <a:endParaRPr lang="ru-RU" sz="2000" kern="1200" dirty="0"/>
        </a:p>
      </dsp:txBody>
      <dsp:txXfrm>
        <a:off x="6545193" y="1253952"/>
        <a:ext cx="2331956" cy="1451945"/>
      </dsp:txXfrm>
    </dsp:sp>
    <dsp:sp modelId="{55566083-F115-429B-B67F-D1B8EF9C2B7E}">
      <dsp:nvSpPr>
        <dsp:cNvPr id="0" name=""/>
        <dsp:cNvSpPr/>
      </dsp:nvSpPr>
      <dsp:spPr>
        <a:xfrm>
          <a:off x="4282299" y="2666959"/>
          <a:ext cx="2152575" cy="2152839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962C579-8231-4644-8E0A-0F18AF59D86D}">
      <dsp:nvSpPr>
        <dsp:cNvPr id="0" name=""/>
        <dsp:cNvSpPr/>
      </dsp:nvSpPr>
      <dsp:spPr>
        <a:xfrm>
          <a:off x="6769420" y="3101883"/>
          <a:ext cx="2287111" cy="155094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/>
            <a:t>избегайте резких движений по отношению к ребёнку; </a:t>
          </a:r>
          <a:endParaRPr lang="ru-RU" sz="2000" kern="1200" dirty="0"/>
        </a:p>
      </dsp:txBody>
      <dsp:txXfrm>
        <a:off x="6769420" y="3101883"/>
        <a:ext cx="2287111" cy="1550941"/>
      </dsp:txXfrm>
    </dsp:sp>
    <dsp:sp modelId="{A65524ED-7C97-4130-A3CE-4B3207C411F1}">
      <dsp:nvSpPr>
        <dsp:cNvPr id="0" name=""/>
        <dsp:cNvSpPr/>
      </dsp:nvSpPr>
      <dsp:spPr>
        <a:xfrm>
          <a:off x="3845505" y="3214739"/>
          <a:ext cx="2152575" cy="2152839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7D601E9-B0F3-4403-B027-D9F393B58EAB}">
      <dsp:nvSpPr>
        <dsp:cNvPr id="0" name=""/>
        <dsp:cNvSpPr/>
      </dsp:nvSpPr>
      <dsp:spPr>
        <a:xfrm>
          <a:off x="5782823" y="5180805"/>
          <a:ext cx="2466492" cy="141894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/>
            <a:t>дышите глубже и медленнее, намеренно сбавьте громкость и тон голоса, не хлопайте дверью; </a:t>
          </a:r>
          <a:endParaRPr lang="ru-RU" sz="2000" kern="1200" dirty="0"/>
        </a:p>
      </dsp:txBody>
      <dsp:txXfrm>
        <a:off x="5782823" y="5180805"/>
        <a:ext cx="2466492" cy="1418946"/>
      </dsp:txXfrm>
    </dsp:sp>
    <dsp:sp modelId="{39E09F30-D53F-49F4-BFE2-6F3B91229D4E}">
      <dsp:nvSpPr>
        <dsp:cNvPr id="0" name=""/>
        <dsp:cNvSpPr/>
      </dsp:nvSpPr>
      <dsp:spPr>
        <a:xfrm>
          <a:off x="3145918" y="3214739"/>
          <a:ext cx="2152575" cy="2152839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7AD00E5-496F-4D3B-A3A6-BC9EAAF93625}">
      <dsp:nvSpPr>
        <dsp:cNvPr id="0" name=""/>
        <dsp:cNvSpPr/>
      </dsp:nvSpPr>
      <dsp:spPr>
        <a:xfrm>
          <a:off x="894684" y="5180805"/>
          <a:ext cx="2466492" cy="141894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/>
            <a:t>если вы расстроены, то дети должны знать о вашем состоянии. </a:t>
          </a:r>
          <a:endParaRPr lang="ru-RU" sz="2000" kern="1200" dirty="0"/>
        </a:p>
      </dsp:txBody>
      <dsp:txXfrm>
        <a:off x="894684" y="5180805"/>
        <a:ext cx="2466492" cy="1418946"/>
      </dsp:txXfrm>
    </dsp:sp>
    <dsp:sp modelId="{60179211-265C-4DDC-8815-C82477E76C36}">
      <dsp:nvSpPr>
        <dsp:cNvPr id="0" name=""/>
        <dsp:cNvSpPr/>
      </dsp:nvSpPr>
      <dsp:spPr>
        <a:xfrm>
          <a:off x="2709125" y="2666959"/>
          <a:ext cx="2152575" cy="2152839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59C50F6-6590-4359-BA30-8EB5C69E7231}">
      <dsp:nvSpPr>
        <dsp:cNvPr id="0" name=""/>
        <dsp:cNvSpPr/>
      </dsp:nvSpPr>
      <dsp:spPr>
        <a:xfrm>
          <a:off x="87468" y="3101883"/>
          <a:ext cx="2287111" cy="155094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/>
            <a:t>Говорите детям прямо о своих чувствах, желаниях и потребностях, вместо того, чтобы </a:t>
          </a:r>
          <a:endParaRPr lang="ru-RU" sz="2000" kern="1200" dirty="0"/>
        </a:p>
      </dsp:txBody>
      <dsp:txXfrm>
        <a:off x="87468" y="3101883"/>
        <a:ext cx="2287111" cy="1550941"/>
      </dsp:txXfrm>
    </dsp:sp>
    <dsp:sp modelId="{70566232-6797-4980-B8ED-6A2292567316}">
      <dsp:nvSpPr>
        <dsp:cNvPr id="0" name=""/>
        <dsp:cNvSpPr/>
      </dsp:nvSpPr>
      <dsp:spPr>
        <a:xfrm>
          <a:off x="2864290" y="1983885"/>
          <a:ext cx="2152575" cy="2152839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56D2EEC-AAD0-4582-A2EA-4DD2FBD6D7F1}">
      <dsp:nvSpPr>
        <dsp:cNvPr id="0" name=""/>
        <dsp:cNvSpPr/>
      </dsp:nvSpPr>
      <dsp:spPr>
        <a:xfrm>
          <a:off x="266849" y="1253952"/>
          <a:ext cx="2331956" cy="145194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/>
            <a:t>срывать свое недовольство на детях. </a:t>
          </a:r>
          <a:endParaRPr lang="ru-RU" sz="2000" kern="1200" dirty="0"/>
        </a:p>
      </dsp:txBody>
      <dsp:txXfrm>
        <a:off x="266849" y="1253952"/>
        <a:ext cx="2331956" cy="14519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340768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Секретный мир наших детей. Свободное время школьников. Профилактика </a:t>
            </a:r>
            <a:r>
              <a:rPr lang="ru-RU" sz="3200" dirty="0" err="1" smtClean="0">
                <a:solidFill>
                  <a:srgbClr val="FF0000"/>
                </a:solidFill>
              </a:rPr>
              <a:t>бродянжичества</a:t>
            </a:r>
            <a:r>
              <a:rPr lang="ru-RU" sz="3200" dirty="0" smtClean="0">
                <a:solidFill>
                  <a:srgbClr val="FF0000"/>
                </a:solidFill>
              </a:rPr>
              <a:t>.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636912"/>
            <a:ext cx="6940624" cy="3818824"/>
          </a:xfrm>
        </p:spPr>
        <p:txBody>
          <a:bodyPr>
            <a:normAutofit lnSpcReduction="10000"/>
          </a:bodyPr>
          <a:lstStyle/>
          <a:p>
            <a:pPr algn="r"/>
            <a:endParaRPr lang="ru-RU" sz="14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r"/>
            <a:endParaRPr lang="ru-RU" sz="14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r"/>
            <a:endParaRPr lang="ru-RU" sz="14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r"/>
            <a:endParaRPr lang="ru-RU" sz="14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r"/>
            <a:endParaRPr lang="ru-RU" sz="14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r"/>
            <a:endParaRPr lang="ru-RU" sz="14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r"/>
            <a:endParaRPr lang="ru-RU" sz="14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r"/>
            <a:endParaRPr lang="ru-RU" sz="14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r"/>
            <a:endParaRPr lang="ru-RU" sz="14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0" indent="0" algn="r">
              <a:buNone/>
            </a:pPr>
            <a:r>
              <a:rPr lang="ru-RU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Подготовила</a:t>
            </a:r>
            <a:r>
              <a:rPr lang="ru-RU" sz="1400" dirty="0">
                <a:solidFill>
                  <a:srgbClr val="FF0000"/>
                </a:solidFill>
                <a:latin typeface="Arial Black" panose="020B0A04020102020204" pitchFamily="34" charset="0"/>
              </a:rPr>
              <a:t>:</a:t>
            </a:r>
          </a:p>
          <a:p>
            <a:pPr marL="0" indent="0" algn="r">
              <a:buNone/>
            </a:pPr>
            <a:r>
              <a:rPr lang="ru-RU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социальный </a:t>
            </a:r>
            <a:r>
              <a:rPr lang="ru-RU" sz="1400" dirty="0">
                <a:solidFill>
                  <a:srgbClr val="FF0000"/>
                </a:solidFill>
                <a:latin typeface="Arial Black" panose="020B0A04020102020204" pitchFamily="34" charset="0"/>
              </a:rPr>
              <a:t>педагог</a:t>
            </a:r>
          </a:p>
          <a:p>
            <a:pPr marL="0" indent="0" algn="r">
              <a:buNone/>
            </a:pPr>
            <a:r>
              <a:rPr lang="ru-RU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первой </a:t>
            </a:r>
            <a:r>
              <a:rPr lang="ru-RU" sz="1400" dirty="0">
                <a:solidFill>
                  <a:srgbClr val="FF0000"/>
                </a:solidFill>
                <a:latin typeface="Arial Black" panose="020B0A04020102020204" pitchFamily="34" charset="0"/>
              </a:rPr>
              <a:t>квалификационной</a:t>
            </a:r>
          </a:p>
          <a:p>
            <a:pPr marL="0" indent="0" algn="r">
              <a:buNone/>
            </a:pPr>
            <a:r>
              <a:rPr lang="ru-RU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категории</a:t>
            </a:r>
            <a:endParaRPr lang="ru-RU" sz="14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0" indent="0" algn="r">
              <a:buNone/>
            </a:pPr>
            <a:r>
              <a:rPr lang="ru-RU" sz="1400" dirty="0" err="1">
                <a:solidFill>
                  <a:srgbClr val="FF0000"/>
                </a:solidFill>
                <a:latin typeface="Arial Black" panose="020B0A04020102020204" pitchFamily="34" charset="0"/>
              </a:rPr>
              <a:t>Красуцкая</a:t>
            </a:r>
            <a:r>
              <a:rPr lang="ru-RU" sz="1400" dirty="0">
                <a:solidFill>
                  <a:srgbClr val="FF0000"/>
                </a:solidFill>
                <a:latin typeface="Arial Black" panose="020B0A04020102020204" pitchFamily="34" charset="0"/>
              </a:rPr>
              <a:t> С. О.</a:t>
            </a:r>
          </a:p>
          <a:p>
            <a:endParaRPr lang="ru-RU" sz="14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D:\фотообои\besprizornik-1024x576-731x4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36912"/>
            <a:ext cx="4320480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7577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80528" y="-1827584"/>
            <a:ext cx="9721080" cy="5559896"/>
          </a:xfrm>
        </p:spPr>
        <p:txBody>
          <a:bodyPr/>
          <a:lstStyle/>
          <a:p>
            <a:pPr algn="ctr" fontAlgn="base"/>
            <a:r>
              <a:rPr lang="ru-RU" sz="3200" b="0" dirty="0" smtClean="0">
                <a:solidFill>
                  <a:srgbClr val="FF0000"/>
                </a:solidFill>
              </a:rPr>
              <a:t>Ребенок, который всегда был хорошим, вдруг становится грубым, </a:t>
            </a:r>
            <a:br>
              <a:rPr lang="ru-RU" sz="3200" b="0" dirty="0" smtClean="0">
                <a:solidFill>
                  <a:srgbClr val="FF0000"/>
                </a:solidFill>
              </a:rPr>
            </a:br>
            <a:r>
              <a:rPr lang="ru-RU" sz="3200" b="0" dirty="0" smtClean="0">
                <a:solidFill>
                  <a:srgbClr val="FF0000"/>
                </a:solidFill>
              </a:rPr>
              <a:t>агрессивным, неуправляемым и как следствие уход ребёнка из дома. </a:t>
            </a:r>
            <a:r>
              <a:rPr lang="ru-RU" sz="3200" b="0" dirty="0" smtClean="0">
                <a:solidFill>
                  <a:srgbClr val="FF0000"/>
                </a:solidFill>
              </a:rPr>
              <a:t/>
            </a:r>
            <a:br>
              <a:rPr lang="ru-RU" sz="3200" b="0" dirty="0" smtClean="0">
                <a:solidFill>
                  <a:srgbClr val="FF0000"/>
                </a:solidFill>
              </a:rPr>
            </a:br>
            <a:r>
              <a:rPr lang="ru-RU" sz="3200" b="0" dirty="0" smtClean="0">
                <a:solidFill>
                  <a:srgbClr val="FF0000"/>
                </a:solidFill>
              </a:rPr>
              <a:t>Данное </a:t>
            </a:r>
            <a:r>
              <a:rPr lang="ru-RU" sz="3200" b="0" dirty="0" smtClean="0">
                <a:solidFill>
                  <a:srgbClr val="FF0000"/>
                </a:solidFill>
              </a:rPr>
              <a:t>явление </a:t>
            </a:r>
            <a:br>
              <a:rPr lang="ru-RU" sz="3200" b="0" dirty="0" smtClean="0">
                <a:solidFill>
                  <a:srgbClr val="FF0000"/>
                </a:solidFill>
              </a:rPr>
            </a:br>
            <a:r>
              <a:rPr lang="ru-RU" sz="3200" b="0" dirty="0" smtClean="0">
                <a:solidFill>
                  <a:srgbClr val="FF0000"/>
                </a:solidFill>
              </a:rPr>
              <a:t>называется бродяжничество.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3"/>
          <p:cNvSpPr/>
          <p:nvPr/>
        </p:nvSpPr>
        <p:spPr>
          <a:xfrm>
            <a:off x="0" y="-243408"/>
            <a:ext cx="9144000" cy="15121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3500" u="sng" dirty="0" smtClean="0">
                <a:solidFill>
                  <a:srgbClr val="002060"/>
                </a:solidFill>
              </a:rPr>
              <a:t>Семья </a:t>
            </a:r>
            <a:r>
              <a:rPr lang="ru-RU" dirty="0" smtClean="0"/>
              <a:t>– </a:t>
            </a:r>
            <a:r>
              <a:rPr lang="ru-RU" dirty="0" smtClean="0">
                <a:solidFill>
                  <a:schemeClr val="accent4"/>
                </a:solidFill>
              </a:rPr>
              <a:t>это место приземления для старших, стартовая площадка для младших и маячок взаимоотношений для каждого.</a:t>
            </a:r>
            <a:r>
              <a:rPr lang="ru-RU" dirty="0" smtClean="0"/>
              <a:t> </a:t>
            </a:r>
          </a:p>
          <a:p>
            <a:pPr algn="r">
              <a:buNone/>
            </a:pPr>
            <a:r>
              <a:rPr lang="ru-RU" dirty="0" smtClean="0">
                <a:solidFill>
                  <a:schemeClr val="accent4"/>
                </a:solidFill>
              </a:rPr>
              <a:t>Некоторые родители оказываются не в состоянии быть таким маячком своих детей, те нормы и ценности, на которые ориентируются они, становится чужими для их детей. </a:t>
            </a:r>
          </a:p>
          <a:p>
            <a:pPr>
              <a:buNone/>
            </a:pPr>
            <a:r>
              <a:rPr lang="ru-RU" dirty="0" smtClean="0">
                <a:solidFill>
                  <a:schemeClr val="accent4"/>
                </a:solidFill>
              </a:rPr>
              <a:t>В основе отчуждения лежит нежелание родителей заметить изменения в ребенке, принять их и перестроить свои взаимоотношения. </a:t>
            </a:r>
          </a:p>
          <a:p>
            <a:pPr>
              <a:buNone/>
            </a:pPr>
            <a:r>
              <a:rPr lang="ru-RU" dirty="0" smtClean="0">
                <a:solidFill>
                  <a:schemeClr val="accent4"/>
                </a:solidFill>
              </a:rPr>
              <a:t>В них говорит слепое и безрассудное стремление опираться на свою власть, авторитарность, подчинение своей воле ребенка. Все это ведет к изменениям в психике и как следствие в поведении ребенка. У детей происходит отрицание, они не контролируют свои импульсы, что ведет к конфликтам с окружающими, плохому самообладанию и неумению справиться с трудными ситуациями.</a:t>
            </a:r>
          </a:p>
          <a:p>
            <a:pPr>
              <a:buNone/>
            </a:pPr>
            <a:r>
              <a:rPr lang="ru-RU" dirty="0" smtClean="0">
                <a:solidFill>
                  <a:schemeClr val="accent4"/>
                </a:solidFill>
              </a:rPr>
              <a:t>Ребенок очень быстро теряет интерес к семье, к учебе, приобретает неразборчивость в связях, способствует приобщению его к </a:t>
            </a:r>
            <a:br>
              <a:rPr lang="ru-RU" dirty="0" smtClean="0">
                <a:solidFill>
                  <a:schemeClr val="accent4"/>
                </a:solidFill>
              </a:rPr>
            </a:br>
            <a:r>
              <a:rPr lang="ru-RU" dirty="0" err="1" smtClean="0">
                <a:solidFill>
                  <a:schemeClr val="accent4"/>
                </a:solidFill>
              </a:rPr>
              <a:t>антисоциальным</a:t>
            </a:r>
            <a:r>
              <a:rPr lang="ru-RU" dirty="0" smtClean="0">
                <a:solidFill>
                  <a:schemeClr val="accent4"/>
                </a:solidFill>
              </a:rPr>
              <a:t> группам и бродяжничеству.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6" name="Половина рамки 5"/>
          <p:cNvSpPr/>
          <p:nvPr/>
        </p:nvSpPr>
        <p:spPr>
          <a:xfrm>
            <a:off x="0" y="908720"/>
            <a:ext cx="1043608" cy="108012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оловина рамки 6"/>
          <p:cNvSpPr/>
          <p:nvPr/>
        </p:nvSpPr>
        <p:spPr>
          <a:xfrm rot="10800000">
            <a:off x="7941285" y="5661248"/>
            <a:ext cx="1202715" cy="119675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нак запрета 5"/>
          <p:cNvSpPr/>
          <p:nvPr/>
        </p:nvSpPr>
        <p:spPr>
          <a:xfrm>
            <a:off x="4355976" y="4149080"/>
            <a:ext cx="2952328" cy="2448272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Знак запрета 4"/>
          <p:cNvSpPr/>
          <p:nvPr/>
        </p:nvSpPr>
        <p:spPr>
          <a:xfrm>
            <a:off x="5508104" y="1556792"/>
            <a:ext cx="2376264" cy="2088232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Знак запрета 3"/>
          <p:cNvSpPr/>
          <p:nvPr/>
        </p:nvSpPr>
        <p:spPr>
          <a:xfrm>
            <a:off x="395536" y="1340768"/>
            <a:ext cx="3744416" cy="3456384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>
            <a:normAutofit/>
          </a:bodyPr>
          <a:lstStyle/>
          <a:p>
            <a:pPr algn="ctr" fontAlgn="base"/>
            <a:r>
              <a:rPr lang="ru-RU" sz="2400" b="0" dirty="0" smtClean="0">
                <a:solidFill>
                  <a:schemeClr val="accent4"/>
                </a:solidFill>
              </a:rPr>
              <a:t>причины нарушений в поведении, приводят к тому, что </a:t>
            </a:r>
            <a:br>
              <a:rPr lang="ru-RU" sz="2400" b="0" dirty="0" smtClean="0">
                <a:solidFill>
                  <a:schemeClr val="accent4"/>
                </a:solidFill>
              </a:rPr>
            </a:br>
            <a:r>
              <a:rPr lang="ru-RU" sz="2400" b="0" dirty="0" smtClean="0">
                <a:solidFill>
                  <a:schemeClr val="accent4"/>
                </a:solidFill>
              </a:rPr>
              <a:t>ребенок становится неуправляемым</a:t>
            </a:r>
            <a:r>
              <a:rPr lang="ru-RU" sz="2400" b="0" dirty="0" smtClean="0"/>
              <a:t>.</a:t>
            </a:r>
            <a:endParaRPr lang="ru-RU" sz="2400" b="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85000" lnSpcReduction="10000"/>
          </a:bodyPr>
          <a:lstStyle/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Причина </a:t>
            </a:r>
            <a:r>
              <a:rPr lang="ru-RU" u="sng" dirty="0" smtClean="0">
                <a:solidFill>
                  <a:schemeClr val="accent4"/>
                </a:solidFill>
              </a:rPr>
              <a:t>первая</a:t>
            </a:r>
            <a:r>
              <a:rPr lang="ru-RU" dirty="0" smtClean="0">
                <a:solidFill>
                  <a:schemeClr val="accent4"/>
                </a:solidFill>
              </a:rPr>
              <a:t> – борьба за внимание к нему.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Непослушание – это тоже возможность привлечь к себе внимание, которое необходимо для эмоционального благополучия.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 Причина </a:t>
            </a:r>
            <a:r>
              <a:rPr lang="ru-RU" u="sng" dirty="0" smtClean="0">
                <a:solidFill>
                  <a:schemeClr val="accent4"/>
                </a:solidFill>
              </a:rPr>
              <a:t>вторая</a:t>
            </a:r>
            <a:r>
              <a:rPr lang="ru-RU" dirty="0" smtClean="0">
                <a:solidFill>
                  <a:schemeClr val="accent4"/>
                </a:solidFill>
              </a:rPr>
              <a:t> – борьба за самоутверждение. Ребенок объявляет войну бесконечным указаниям, замечаниям и опасениям взрослых. Возможность иметь свое мнение, принимать собственное решение – это возможность приобретать свой опыт, пусть даже ошибочный.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Причина </a:t>
            </a:r>
            <a:r>
              <a:rPr lang="ru-RU" u="sng" dirty="0" smtClean="0">
                <a:solidFill>
                  <a:schemeClr val="accent4"/>
                </a:solidFill>
              </a:rPr>
              <a:t>третья</a:t>
            </a:r>
            <a:r>
              <a:rPr lang="ru-RU" dirty="0" smtClean="0">
                <a:solidFill>
                  <a:schemeClr val="accent4"/>
                </a:solidFill>
              </a:rPr>
              <a:t> – чувство обиды и желание мщения. Ребенок может мстить за: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Сравнение не в его пользу с другими детьми;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Унижение в семье;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Разводы и появление в доме нового члена семьи;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Несправедливость и невыполнение обещания;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Ревность.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Причина </a:t>
            </a:r>
            <a:r>
              <a:rPr lang="ru-RU" u="sng" dirty="0" smtClean="0">
                <a:solidFill>
                  <a:schemeClr val="accent4"/>
                </a:solidFill>
              </a:rPr>
              <a:t>четвертая</a:t>
            </a:r>
            <a:r>
              <a:rPr lang="ru-RU" dirty="0" smtClean="0">
                <a:solidFill>
                  <a:schemeClr val="accent4"/>
                </a:solidFill>
              </a:rPr>
              <a:t> – неверие в собственный успех, учебные неуспехи, взаимоотношения в классе и с учителем, низкая самооценка.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4"/>
                </a:solidFill>
              </a:rPr>
              <a:t>Рецепт общего счастья в семье</a:t>
            </a:r>
            <a:endParaRPr lang="ru-RU" dirty="0">
              <a:solidFill>
                <a:schemeClr val="accent4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908720"/>
          <a:ext cx="9144000" cy="594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599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рапеция 8"/>
          <p:cNvSpPr/>
          <p:nvPr/>
        </p:nvSpPr>
        <p:spPr>
          <a:xfrm>
            <a:off x="683568" y="4725144"/>
            <a:ext cx="1656184" cy="144016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Шестиугольник 11"/>
          <p:cNvSpPr/>
          <p:nvPr/>
        </p:nvSpPr>
        <p:spPr>
          <a:xfrm>
            <a:off x="6084168" y="4869160"/>
            <a:ext cx="1584176" cy="1296144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омб 9"/>
          <p:cNvSpPr/>
          <p:nvPr/>
        </p:nvSpPr>
        <p:spPr>
          <a:xfrm>
            <a:off x="3923928" y="3429000"/>
            <a:ext cx="1584176" cy="136815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авильный пятиугольник 10"/>
          <p:cNvSpPr/>
          <p:nvPr/>
        </p:nvSpPr>
        <p:spPr>
          <a:xfrm>
            <a:off x="7092280" y="2636912"/>
            <a:ext cx="1656184" cy="1368152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91680" y="2564904"/>
            <a:ext cx="1080120" cy="136815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араллелограмм 7"/>
          <p:cNvSpPr/>
          <p:nvPr/>
        </p:nvSpPr>
        <p:spPr>
          <a:xfrm>
            <a:off x="6732240" y="764704"/>
            <a:ext cx="1728192" cy="1296144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>
            <a:off x="4067944" y="1412776"/>
            <a:ext cx="1512168" cy="136815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51520" y="1268760"/>
            <a:ext cx="1368152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Пути проявления любви к ребенку: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70000" lnSpcReduction="20000"/>
          </a:bodyPr>
          <a:lstStyle/>
          <a:p>
            <a:pPr fontAlgn="base">
              <a:buNone/>
            </a:pPr>
            <a:r>
              <a:rPr lang="ru-RU" dirty="0" smtClean="0"/>
              <a:t>- </a:t>
            </a:r>
            <a:r>
              <a:rPr lang="ru-RU" dirty="0" smtClean="0">
                <a:solidFill>
                  <a:schemeClr val="accent4"/>
                </a:solidFill>
              </a:rPr>
              <a:t>Подавайте хороший пример, так как ребенок всему учится, прежде всего, у вас. И если вы, к примеру, хотите ему показать, что насилие недопустимо для разрешения конфликта, сами воздерживайтесь от физических наказаний.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• Не вводите слишком много правил. Количество в данном случае не перейдет в качество, так как ребенок все равно не будет все их выполнять.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• Привлекайте своих детей к выработке семейных норм поведения.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• Ребенок должен понимать смысл запретов.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• Правила должны меняться, так как с возрастом ребенок становится более самостоятельным и независимым.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• Помогайте детям соблюдать правила.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• На нарушение запретов реагировать нужно сразу.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• Не допускайте разногласий в семье по соблюдению правил. Оба родителя должны требовать от ребенка одного и того же.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• Хвалите ребенка, чтобы он знал, что родители ценят его старания.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• Уважайте своего ребенка. Воспитание - это не требование неукоснительно выполнять все установленные вами правила. Они имеет право на свое мнение.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• Поощряйте ребенка к самостоятельности и ответственности.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• Используйте чувство юмора. </a:t>
            </a:r>
          </a:p>
          <a:p>
            <a:pPr fontAlgn="base">
              <a:buNone/>
            </a:pPr>
            <a:r>
              <a:rPr lang="ru-RU" dirty="0" smtClean="0">
                <a:solidFill>
                  <a:schemeClr val="accent4"/>
                </a:solidFill>
              </a:rPr>
              <a:t>• Чаще проявляйте к ребенку свою любовь. А если вы не довольны его поведением, скажите ему об этом, но при этом он должен знать, что вы по-прежнему его любите.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Горизонтальный свиток 4"/>
          <p:cNvSpPr/>
          <p:nvPr/>
        </p:nvSpPr>
        <p:spPr>
          <a:xfrm>
            <a:off x="611560" y="1556792"/>
            <a:ext cx="8280920" cy="3888432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32856"/>
            <a:ext cx="9144000" cy="2016224"/>
          </a:xfrm>
        </p:spPr>
        <p:txBody>
          <a:bodyPr>
            <a:normAutofit/>
          </a:bodyPr>
          <a:lstStyle/>
          <a:p>
            <a:pPr algn="ctr"/>
            <a:r>
              <a:rPr lang="ru-RU" sz="4000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ВНИМАНИЕ!</a:t>
            </a:r>
            <a:br>
              <a:rPr lang="ru-RU" sz="4000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000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берегите себя  и свою семью</a:t>
            </a:r>
            <a:endParaRPr lang="ru-RU" sz="4000" cap="none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37312"/>
            <a:ext cx="3106688" cy="21842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Другая 5">
      <a:dk1>
        <a:srgbClr val="FF0000"/>
      </a:dk1>
      <a:lt1>
        <a:srgbClr val="FFC000"/>
      </a:lt1>
      <a:dk2>
        <a:srgbClr val="FFFF00"/>
      </a:dk2>
      <a:lt2>
        <a:srgbClr val="92D050"/>
      </a:lt2>
      <a:accent1>
        <a:srgbClr val="00B050"/>
      </a:accent1>
      <a:accent2>
        <a:srgbClr val="00B0F0"/>
      </a:accent2>
      <a:accent3>
        <a:srgbClr val="0070C0"/>
      </a:accent3>
      <a:accent4>
        <a:srgbClr val="002060"/>
      </a:accent4>
      <a:accent5>
        <a:srgbClr val="7030A0"/>
      </a:accent5>
      <a:accent6>
        <a:srgbClr val="C00000"/>
      </a:accent6>
      <a:hlink>
        <a:srgbClr val="AB0042"/>
      </a:hlink>
      <a:folHlink>
        <a:srgbClr val="0C0C0C"/>
      </a:folHlink>
    </a:clrScheme>
    <a:fontScheme name="Другая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</TotalTime>
  <Words>767</Words>
  <Application>Microsoft Office PowerPoint</Application>
  <PresentationFormat>Экран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Секретный мир наших детей. Свободное время школьников. Профилактика бродянжичества.</vt:lpstr>
      <vt:lpstr>Ребенок, который всегда был хорошим, вдруг становится грубым,  агрессивным, неуправляемым и как следствие уход ребёнка из дома.  Данное явление  называется бродяжничество.</vt:lpstr>
      <vt:lpstr> </vt:lpstr>
      <vt:lpstr>причины нарушений в поведении, приводят к тому, что  ребенок становится неуправляемым.</vt:lpstr>
      <vt:lpstr> </vt:lpstr>
      <vt:lpstr>Рецепт общего счастья в семье</vt:lpstr>
      <vt:lpstr> </vt:lpstr>
      <vt:lpstr>Пути проявления любви к ребенку: </vt:lpstr>
      <vt:lpstr>СПАСИБО ЗА ВНИМАНИЕ! берегите себя  и свою семью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Ребенок, который всегда был хорошим, вдруг становится грубым,  агрессивным, неуправляемым и как следствие уход ребёнка из дома. Данное явление  называется бродяжничество.</dc:title>
  <dc:creator>Mixael</dc:creator>
  <cp:lastModifiedBy>RePack by Diakov</cp:lastModifiedBy>
  <cp:revision>4</cp:revision>
  <dcterms:created xsi:type="dcterms:W3CDTF">2021-11-16T10:50:02Z</dcterms:created>
  <dcterms:modified xsi:type="dcterms:W3CDTF">2021-11-23T08:00:19Z</dcterms:modified>
</cp:coreProperties>
</file>