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3" r:id="rId6"/>
    <p:sldId id="262" r:id="rId7"/>
    <p:sldId id="261" r:id="rId8"/>
    <p:sldId id="260" r:id="rId9"/>
    <p:sldId id="265" r:id="rId10"/>
    <p:sldId id="264" r:id="rId11"/>
    <p:sldId id="268" r:id="rId12"/>
    <p:sldId id="267" r:id="rId13"/>
    <p:sldId id="259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DE0E-D2D6-4238-B0E0-39EBE495C411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C850-3D58-4FF8-9DD7-56058D3D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DE0E-D2D6-4238-B0E0-39EBE495C411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C850-3D58-4FF8-9DD7-56058D3D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DE0E-D2D6-4238-B0E0-39EBE495C411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C850-3D58-4FF8-9DD7-56058D3D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DE0E-D2D6-4238-B0E0-39EBE495C411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C850-3D58-4FF8-9DD7-56058D3D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DE0E-D2D6-4238-B0E0-39EBE495C411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C850-3D58-4FF8-9DD7-56058D3D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DE0E-D2D6-4238-B0E0-39EBE495C411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C850-3D58-4FF8-9DD7-56058D3D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DE0E-D2D6-4238-B0E0-39EBE495C411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C850-3D58-4FF8-9DD7-56058D3D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DE0E-D2D6-4238-B0E0-39EBE495C411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C850-3D58-4FF8-9DD7-56058D3D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DE0E-D2D6-4238-B0E0-39EBE495C411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C850-3D58-4FF8-9DD7-56058D3D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DE0E-D2D6-4238-B0E0-39EBE495C411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C850-3D58-4FF8-9DD7-56058D3D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DE0E-D2D6-4238-B0E0-39EBE495C411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C850-3D58-4FF8-9DD7-56058D3D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DE0E-D2D6-4238-B0E0-39EBE495C411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C850-3D58-4FF8-9DD7-56058D3D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9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905" y="5454077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26.10.2020- 30.10.2020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1027" name="Picture 3" descr="C:\Users\G780\Desktop\неделя 2020\hello_html_2e66e7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4464496" cy="460851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4127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МБОУ «СШ №16»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г.Евпатории Республики Крым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98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7725" y="-2138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Открытые уроки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6" name="Picture 4" descr="C:\Users\G780\Desktop\неделя 2020\IMG-2dbfb3a93ab4f9d7ea42fc10829a0c8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2179473" cy="4725144"/>
          </a:xfrm>
          <a:prstGeom prst="rect">
            <a:avLst/>
          </a:prstGeom>
          <a:noFill/>
        </p:spPr>
      </p:pic>
      <p:pic>
        <p:nvPicPr>
          <p:cNvPr id="8194" name="Picture 2" descr="C:\Users\G780\Desktop\неделя 2020\IMG-3a0648b5aa207a89e286d4254075fd9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836713"/>
            <a:ext cx="5932367" cy="2736304"/>
          </a:xfrm>
          <a:prstGeom prst="rect">
            <a:avLst/>
          </a:prstGeom>
          <a:noFill/>
        </p:spPr>
      </p:pic>
      <p:pic>
        <p:nvPicPr>
          <p:cNvPr id="8195" name="Picture 3" descr="C:\Users\G780\Desktop\неделя 2020\IMG-e0e6c5f0ed1f724ee4eb99e4a667a32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268760"/>
            <a:ext cx="2102695" cy="4558687"/>
          </a:xfrm>
          <a:prstGeom prst="rect">
            <a:avLst/>
          </a:prstGeom>
          <a:noFill/>
        </p:spPr>
      </p:pic>
      <p:pic>
        <p:nvPicPr>
          <p:cNvPr id="8197" name="Picture 5" descr="C:\Users\G780\Desktop\неделя 2020\IMG-23b03f057afcd03d03e35bffe2d8bbf1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293096"/>
            <a:ext cx="4860032" cy="2241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98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7725" y="-2138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Открытые уроки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G780\Desktop\неделя 2020\IMG-0a1e24e5e1d7562bee33b6723cf30f5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7668344" cy="3537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98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7725" y="-2138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Открытые уроки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G780\Desktop\неделя 2020\IMG-e35dcf56f098d8cd2e619b7c42fc110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6024474" cy="2778789"/>
          </a:xfrm>
          <a:prstGeom prst="rect">
            <a:avLst/>
          </a:prstGeom>
          <a:noFill/>
        </p:spPr>
      </p:pic>
      <p:pic>
        <p:nvPicPr>
          <p:cNvPr id="9219" name="Picture 3" descr="C:\Users\G780\Desktop\неделя 2020\IMG-fed76d142c210ccc4cef683ce6587d8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861048"/>
            <a:ext cx="6084168" cy="2806322"/>
          </a:xfrm>
          <a:prstGeom prst="rect">
            <a:avLst/>
          </a:prstGeom>
          <a:noFill/>
        </p:spPr>
      </p:pic>
      <p:pic>
        <p:nvPicPr>
          <p:cNvPr id="9220" name="Picture 4" descr="C:\Users\G780\Desktop\неделя 2020\IMG-26280e7282c1b833eeecf6235d53ece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621" y="2852936"/>
            <a:ext cx="4368875" cy="201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98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3853" y="-20469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Открытые уроки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:\Users\G780\Desktop\неделя 2020\IMG-f0efc02d4813a6259333e0f4d5d6f4b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5820919" cy="2684899"/>
          </a:xfrm>
          <a:prstGeom prst="rect">
            <a:avLst/>
          </a:prstGeom>
          <a:noFill/>
        </p:spPr>
      </p:pic>
      <p:pic>
        <p:nvPicPr>
          <p:cNvPr id="10245" name="Picture 5" descr="C:\Users\G780\Desktop\неделя 2020\IMG-8457f0e866c49a82a18bcb03090eb30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08720"/>
            <a:ext cx="5940152" cy="2739895"/>
          </a:xfrm>
          <a:prstGeom prst="rect">
            <a:avLst/>
          </a:prstGeom>
          <a:noFill/>
        </p:spPr>
      </p:pic>
      <p:pic>
        <p:nvPicPr>
          <p:cNvPr id="10243" name="Picture 3" descr="C:\Users\G780\Desktop\неделя 2020\IMG-7b8b69be0f5d7fd32add2c6b7d0e9f7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34477"/>
            <a:ext cx="5904656" cy="272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98298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3853" y="-20469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Открытые уроки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 descr="C:\Users\G780\Desktop\неделя 2020\IMG-07b1723c481529522b009abfc1e06ec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149080"/>
            <a:ext cx="6444208" cy="2972391"/>
          </a:xfrm>
          <a:prstGeom prst="rect">
            <a:avLst/>
          </a:prstGeom>
          <a:noFill/>
        </p:spPr>
      </p:pic>
      <p:pic>
        <p:nvPicPr>
          <p:cNvPr id="11268" name="Picture 4" descr="C:\Users\G780\Desktop\неделя 2020\IMG-9484d80336c385298a526f51899dfe6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836712"/>
            <a:ext cx="6984776" cy="322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9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05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Школьный этап Всероссийской олимпиады школьников по математике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G780\Desktop\неделя 2020\IMG_20201027_121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3888432" cy="2916324"/>
          </a:xfrm>
          <a:prstGeom prst="rect">
            <a:avLst/>
          </a:prstGeom>
          <a:noFill/>
        </p:spPr>
      </p:pic>
      <p:pic>
        <p:nvPicPr>
          <p:cNvPr id="2051" name="Picture 3" descr="C:\Users\G780\Desktop\неделя 2020\IMG_20201027_121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66982"/>
            <a:ext cx="4139952" cy="3104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9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05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Школьный этап Всероссийской олимпиады школьников по математике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G780\Desktop\неделя 2020\0-04-0a-b4a27201df4eaf5eb51718028bb444b6047c7dd81307ac5fb65ae6e27aeace4f_1ab035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4555321" cy="2562368"/>
          </a:xfrm>
          <a:prstGeom prst="rect">
            <a:avLst/>
          </a:prstGeom>
          <a:noFill/>
        </p:spPr>
      </p:pic>
      <p:pic>
        <p:nvPicPr>
          <p:cNvPr id="1027" name="Picture 3" descr="C:\Users\G780\Desktop\неделя 2020\0-04-0a-bf2400add387363c37b2ccb16fb4199748b999eeb94da1f5444b400ccf4de822_406953b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4608511" cy="259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9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870" y="11017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Наши творческие работы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G780\Desktop\неделя 2020\0-04-0a-bb79c355e91660dfdb275e9d76d9de2c162bca9942cce107535bc84a35d01de7_bbceea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615" y="1606766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034"/>
            <a:ext cx="9144000" cy="9829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895" y="-21387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9-А в гостях у малышей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836712"/>
            <a:ext cx="4536504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 2-Г классе: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G780\Desktop\неделя 2020\0-02-0a-81c190b558193363c705f70f4a3c636364f650b76b528e2f6f834ba4b2b79529_57c00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3851920" cy="2888940"/>
          </a:xfrm>
          <a:prstGeom prst="rect">
            <a:avLst/>
          </a:prstGeom>
          <a:noFill/>
        </p:spPr>
      </p:pic>
      <p:pic>
        <p:nvPicPr>
          <p:cNvPr id="2053" name="Picture 5" descr="C:\Users\G780\Desktop\неделя 2020\0-02-0a-4ce277212f142a419ab7b641ebd466d938cef7a125643a6d84ef56520fc09beb_9ac4f5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3096344" cy="3096344"/>
          </a:xfrm>
          <a:prstGeom prst="rect">
            <a:avLst/>
          </a:prstGeom>
          <a:noFill/>
        </p:spPr>
      </p:pic>
      <p:pic>
        <p:nvPicPr>
          <p:cNvPr id="2052" name="Picture 4" descr="C:\Users\G780\Desktop\неделя 2020\0-02-0a-686e8fd9d57a694656a513e8837c1ba0d4cef1853d49f79ff9ef44e40a304b42_128949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73016"/>
            <a:ext cx="3294112" cy="3105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98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-180528" y="836712"/>
            <a:ext cx="45365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4-А классе: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7895" y="-2138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9-А в гостях у малышей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G780\Desktop\неделя 2020\0-02-0a-80d8cf5bd37ad7c37c459767fd3fb35b962cf7a9c2e67ab46aa576a4d791904f_34d071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149080"/>
            <a:ext cx="3611893" cy="2708920"/>
          </a:xfrm>
          <a:prstGeom prst="rect">
            <a:avLst/>
          </a:prstGeom>
          <a:noFill/>
        </p:spPr>
      </p:pic>
      <p:pic>
        <p:nvPicPr>
          <p:cNvPr id="3075" name="Picture 3" descr="C:\Users\G780\Desktop\неделя 2020\0-02-0a-fb7e2aa14d767e4fd64a41fdd2fd22f207cbc59c7bf74190a79fea032df95a84_68ef4d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2924944" cy="2924944"/>
          </a:xfrm>
          <a:prstGeom prst="rect">
            <a:avLst/>
          </a:prstGeom>
          <a:noFill/>
        </p:spPr>
      </p:pic>
      <p:pic>
        <p:nvPicPr>
          <p:cNvPr id="3076" name="Picture 4" descr="C:\Users\G780\Desktop\неделя 2020\0-02-0a-0d040493bb8921b5974ef34dbc32b6682de85ada905d84520d379e1704635d35_6fde74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412776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98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7895" y="-2138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9-А в гостях у малышей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180528" y="836712"/>
            <a:ext cx="45365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4-Г классе: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G780\Desktop\неделя 2020\0-02-0a-65c5381097b8fe5ae30a145b8dc46ff8fb60b0d1be4220d3b65a7f6bee07e00d_a0e954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3096344" cy="3096344"/>
          </a:xfrm>
          <a:prstGeom prst="rect">
            <a:avLst/>
          </a:prstGeom>
          <a:noFill/>
        </p:spPr>
      </p:pic>
      <p:pic>
        <p:nvPicPr>
          <p:cNvPr id="4099" name="Picture 3" descr="C:\Users\G780\Desktop\неделя 2020\0-02-0a-c48837121559a24a56cd11ef521ad87dd3d324cc7e78b5aaaa323f4a89953dc3_f9923b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00808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98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7725" y="-2138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Занимательная математика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G780\Desktop\неделя 2020\0-04-0a-6c93fa8e905f2c85e0a4e965bc6b0b6d0239e5b19844aa441a7fe617cd219f7c_d0b5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2880320" cy="3840427"/>
          </a:xfrm>
          <a:prstGeom prst="rect">
            <a:avLst/>
          </a:prstGeom>
          <a:noFill/>
        </p:spPr>
      </p:pic>
      <p:pic>
        <p:nvPicPr>
          <p:cNvPr id="5123" name="Picture 3" descr="C:\Users\G780\Desktop\неделя 2020\0-04-0a-7e2c09b15c737da8a66ec06af534fcb00d16a605fadf66d1c0f5f2101bc47272_80200e2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204864"/>
            <a:ext cx="2643758" cy="3525011"/>
          </a:xfrm>
          <a:prstGeom prst="rect">
            <a:avLst/>
          </a:prstGeom>
          <a:noFill/>
        </p:spPr>
      </p:pic>
      <p:pic>
        <p:nvPicPr>
          <p:cNvPr id="5124" name="Picture 4" descr="C:\Users\G780\Desktop\неделя 2020\0-04-0a-701d6dcb46c54900a79cb35220bfacce83e85604eca9c51aa1b52900b398919f_ee2df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756924"/>
            <a:ext cx="2952328" cy="393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780\Desktop\неделя 2020\15561136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98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7725" y="-2138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Занимательная математика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G780\Desktop\неделя 2020\0-04-0a-1758190859a15293dcaff0f55e4659747c468d5e04b4b70a6b2fb4f0dc5ff62b_f4c041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7786" y="1766115"/>
            <a:ext cx="2949792" cy="3933056"/>
          </a:xfrm>
          <a:prstGeom prst="rect">
            <a:avLst/>
          </a:prstGeom>
          <a:noFill/>
        </p:spPr>
      </p:pic>
      <p:pic>
        <p:nvPicPr>
          <p:cNvPr id="6147" name="Picture 3" descr="C:\Users\G780\Desktop\неделя 2020\0-04-05-bab669191d434e375da52bf8efa7cc6c4f7c24d2c4a088f24336584cea620e01_26220d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836712"/>
            <a:ext cx="2470775" cy="4392488"/>
          </a:xfrm>
          <a:prstGeom prst="rect">
            <a:avLst/>
          </a:prstGeom>
          <a:noFill/>
        </p:spPr>
      </p:pic>
      <p:pic>
        <p:nvPicPr>
          <p:cNvPr id="6148" name="Picture 4" descr="C:\Users\G780\Desktop\неделя 2020\0-04-05-9e6b6b612aec460cb9c1482709e0e61a3972df3fdb1bd389947dd4235919662f_cb69ca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420888"/>
            <a:ext cx="2414867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66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26.10.2020- 30.10.2020</vt:lpstr>
      <vt:lpstr>Школьный этап Всероссийской олимпиады школьников по математике</vt:lpstr>
      <vt:lpstr>Школьный этап Всероссийской олимпиады школьников по математике</vt:lpstr>
      <vt:lpstr>Наши творческие работы</vt:lpstr>
      <vt:lpstr>9-А в гостях у малышей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26.10.2020- 30.10.2020</dc:title>
  <dc:creator>G780</dc:creator>
  <cp:lastModifiedBy>G780</cp:lastModifiedBy>
  <cp:revision>14</cp:revision>
  <dcterms:created xsi:type="dcterms:W3CDTF">2020-11-06T11:17:59Z</dcterms:created>
  <dcterms:modified xsi:type="dcterms:W3CDTF">2020-11-06T17:18:23Z</dcterms:modified>
</cp:coreProperties>
</file>