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6" r:id="rId5"/>
    <p:sldId id="275" r:id="rId6"/>
    <p:sldId id="272" r:id="rId7"/>
    <p:sldId id="273" r:id="rId8"/>
    <p:sldId id="274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07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17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43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18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4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1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9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6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3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43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9061D-3FBD-4E17-9747-E7A0AB036163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63"/>
            <a:ext cx="12192000" cy="687106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06879" y="1871372"/>
            <a:ext cx="9562012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Малый педагогический совет:</a:t>
            </a:r>
            <a:endParaRPr lang="ru-RU" sz="3200" i="1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«Педагогическая адаптация учащихся 5-х классов к обучению в основной школе: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оптимальных условий».</a:t>
            </a:r>
            <a:endParaRPr lang="ru-RU" sz="3200" i="1" dirty="0">
              <a:solidFill>
                <a:schemeClr val="accent6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37209" y="4479460"/>
            <a:ext cx="953588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Дата проведения: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ноября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03863" y="348530"/>
            <a:ext cx="93007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МУНИЦИПАЛЬНОЕ БЮДЖЕТНОЕ ОБЩЕОБРАЗОВАТЕЛЬНОЕ УЧРЕЖДЕНИЕ</a:t>
            </a:r>
          </a:p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  «СРЕДНЯЯ ШКОЛА №16 </a:t>
            </a:r>
            <a:r>
              <a:rPr lang="ru-RU" altLang="ru-RU" b="1" dirty="0">
                <a:latin typeface="Arial" panose="020B0604020202020204" pitchFamily="34" charset="0"/>
              </a:rPr>
              <a:t>имени Героя Советского Союза Степана Иванова ГОРОДА </a:t>
            </a:r>
            <a:r>
              <a:rPr lang="ru-RU" altLang="ru-RU" b="1" dirty="0" smtClean="0">
                <a:latin typeface="Arial" panose="020B0604020202020204" pitchFamily="34" charset="0"/>
              </a:rPr>
              <a:t>ЕВПАТОРИИ РЕСПУБЛИКИ КРЫМ»</a:t>
            </a:r>
          </a:p>
        </p:txBody>
      </p:sp>
    </p:spTree>
    <p:extLst>
      <p:ext uri="{BB962C8B-B14F-4D97-AF65-F5344CB8AC3E}">
        <p14:creationId xmlns:p14="http://schemas.microsoft.com/office/powerpoint/2010/main" val="227549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46514" y="1195813"/>
            <a:ext cx="923979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ЦЕЛИ: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изучение трудностей в обучении пятиклассников;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 причин трудностей учащихся и учителей;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учебно-воспитательных мероприятий по устранению этих причин;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налаживание сотрудничества между учителями, преподающими в 5 классах.</a:t>
            </a:r>
          </a:p>
          <a:p>
            <a:pPr marL="450215" indent="-450215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3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47422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28909" y="139008"/>
            <a:ext cx="11773989" cy="1144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kern="0" dirty="0" smtClean="0">
                <a:effectLst/>
                <a:latin typeface="Times New Roman" panose="02020603050405020304" pitchFamily="18" charset="0"/>
              </a:rPr>
              <a:t>Повестка: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малого педсовета. 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Зам.директора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УВР Т.В. 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Полищук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психолого-педагогического обследования учащихся 5-х классов.  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Педагог-психолог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Кислая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Т.А.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Отчеты классных руководителей 5-х классов об адаптации учащихся: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Беленькая Л.В.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5-А класс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Лазариди А.Е. – 5-Б класс,</a:t>
            </a:r>
          </a:p>
          <a:p>
            <a:pPr>
              <a:tabLst>
                <a:tab pos="457200" algn="l"/>
              </a:tabLs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Яковлева А.О.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5-В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Вишнякова Н.Е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– 5-Г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класс,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Литвиненко А.В.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5-К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Сравнительный анализ успеваемости учащихся 5-х классов по результатам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4 классах и  по результатам 1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четверти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предметам: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русский язык –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Калинина Е.П., Кравченко В.П., Яковлева А.О.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математика –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Саравас Е.Ф., Туренко О.А., Хорошева Е.Я.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английский язык 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Беленькая Л.В., Лазариди А.Е., Литвиненко А.В., 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Троценко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О.В. 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учащихся 5-х классов по итогам успеваемости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четверть 2022-2023 уч. года.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Степанищева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Т.С.</a:t>
            </a:r>
            <a:endParaRPr lang="uk-UA" sz="24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Евтошук К.В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ё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история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–Коваленко В.В.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ОДНКНР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Красуцкая С.О.</a:t>
            </a:r>
            <a:endParaRPr lang="uk-UA" sz="24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8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5459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42032" y="1000263"/>
            <a:ext cx="93908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Анализ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учащихся 5-х классов по итогам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1 четверть 2022-2023 уч.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года: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Подобашева 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К.В., Степанищева Т.С., Велиулаева А.Д., Минаев Р.М., Самединова Д.С., Казанцева С.В., Шевченко А.А. </a:t>
            </a:r>
            <a:endParaRPr lang="ru-RU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4376" y="2626328"/>
            <a:ext cx="10283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Преемственность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между учителями начальных классов и учителями-предметниками, работающими в 5 классах. </a:t>
            </a:r>
          </a:p>
          <a:p>
            <a:pPr marL="228600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Анализ посещённых уроков в 5 классах. (Зам.директора по УВР Т.В. Полищук, Чан С.В., Чернобиль Ю.Г.)</a:t>
            </a: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Решение.</a:t>
            </a:r>
          </a:p>
          <a:p>
            <a:pPr marL="228600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02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669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03267" y="481599"/>
            <a:ext cx="850827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ВЫВОДЫ: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адаптации к обучению в основной школе у учащихся 5-х классов проходит в пределах нормы и, в основном, завершен.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3223" y="2328258"/>
            <a:ext cx="96055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1.Администрации школы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Создать условия для четкой организации учебно-воспитательного процесса уч-ся 5 классов.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1.2. Осуществлять контроль деятельности классных руководителей и учителей, работающих в 5-х классов, с учетом специфики данного периода и результатов диагностики.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5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93965" y="626073"/>
            <a:ext cx="92920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снижения школьной тревожности: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2.1. Классным руководителям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создать в классе атмосферу дружелюбия и искреннего стремления помочь друг другу;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вовлечь изолированных учеников в интересную деятельность, помочь достигнуть успеха в той деятельности, от которой, прежде всего, зависит положение ребенка (преодоление неуспеваемости и т.д.);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отсутствие сравнений ребенка с другими учащимися, акцент делается на сравнении с самим собою;</a:t>
            </a:r>
          </a:p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стимуляция оптимистического взгляда на возможности ученика (повышение самооценки способствует снижению тревожности и более эффективной деятельности, поддержка и одобрение не могут быть чрезмерными, если они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заслужены).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9930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995748" y="138282"/>
            <a:ext cx="89611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2.2 Учителям-предметникам (постоянно):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 работе с детьми принимать во внимание трудности адаптационного периода, возрастные особенности, тип ведущей деятельности пятиклассников;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учитывать, что высокий темп – одна из причин, мешающая пятиклассникам усваивать материал;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поощрять детей на виду у всего класса. Уметь найти в ответах каждого ученика, что-то особенное;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создавать ситуацию успеха.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5097" y="3608358"/>
            <a:ext cx="111818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2.3. Для повышения учебной мотивации необходимо: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содействовать развитию учебной мотивации через формирование: активной позиции школьника, положительного отношения к учению, познавательного интереса;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учитель должен выстраивать учебный процесс таким образом, чтобы передача знаний и умений сопровождалась формированием и укреплением мотивационной сферы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3551702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4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47701" y="389266"/>
            <a:ext cx="86389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3783" y="1305342"/>
            <a:ext cx="115232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Психологу школы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3.1. Создать и организовать коррекционную работу с группой уч-ся, которые испытывают трудности в общении.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3.2. Проводить индивидуальные консультации для родителей и уч-ся по проблемным вопросам воспитания.                                                                                                                          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3.3. Проводить тренинги с уч-ся 5х классов для уменьшения  эмоционального напряжения, создания оптимальных  условий обучения и воспитания детей в семье и  школе.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40290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78629" y="1912760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Спасибо за работу!</a:t>
            </a:r>
          </a:p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Дальнейших успехов!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05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523</Words>
  <Application>Microsoft Office PowerPoint</Application>
  <PresentationFormat>Широкоэкранный</PresentationFormat>
  <Paragraphs>82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90</cp:revision>
  <dcterms:created xsi:type="dcterms:W3CDTF">2016-11-21T05:57:16Z</dcterms:created>
  <dcterms:modified xsi:type="dcterms:W3CDTF">2022-11-25T06:33:54Z</dcterms:modified>
</cp:coreProperties>
</file>