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sldIdLst>
    <p:sldId id="256" r:id="rId4"/>
    <p:sldId id="335" r:id="rId5"/>
    <p:sldId id="336" r:id="rId6"/>
    <p:sldId id="337" r:id="rId7"/>
    <p:sldId id="268" r:id="rId8"/>
    <p:sldId id="269" r:id="rId9"/>
    <p:sldId id="263" r:id="rId10"/>
    <p:sldId id="258" r:id="rId11"/>
    <p:sldId id="259" r:id="rId12"/>
    <p:sldId id="33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62" autoAdjust="0"/>
    <p:restoredTop sz="94660"/>
  </p:normalViewPr>
  <p:slideViewPr>
    <p:cSldViewPr>
      <p:cViewPr varScale="1">
        <p:scale>
          <a:sx n="84" d="100"/>
          <a:sy n="84" d="100"/>
        </p:scale>
        <p:origin x="123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CA109C6D-7FC3-458D-9595-80F74D899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523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287552A0-6E41-48DF-A6B4-A3458585D8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8853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79C01850-5F20-42D8-B724-3C4AF4606E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3140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86793900-2F94-4D80-9DAA-99EC36A1A3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5402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4D07F411-4083-48D0-990F-F4BC167536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774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5A0535C2-DAD2-492B-9EE7-780C12DDD6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6194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8772565E-9E75-4D18-A049-2C85ED6475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4086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76824C32-3160-46E4-BC5E-DBA61BB1A6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934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88B76961-6D15-4FBE-BADA-ECB102D597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5682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48C66892-6363-46CE-8174-203CFA9475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616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4225" cy="5984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4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39B18348-5C58-4195-85EA-8DFDE65756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1416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2250" cy="21796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2238"/>
            <a:ext cx="4032250" cy="2181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1850" y="1600200"/>
            <a:ext cx="4032250" cy="4513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C0EA1806-70C1-4AA7-8BE1-298D821BFB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2974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8588"/>
            <a:ext cx="8216900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2250" cy="21796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1850" y="1600200"/>
            <a:ext cx="4032250" cy="21796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2238"/>
            <a:ext cx="4032250" cy="2181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1850" y="3932238"/>
            <a:ext cx="4032250" cy="2181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buSzTx/>
              <a:defRPr/>
            </a:lvl1pPr>
          </a:lstStyle>
          <a:p>
            <a:pPr>
              <a:defRPr/>
            </a:pPr>
            <a:fld id="{BF44C6A4-A66F-44E6-A506-8BF62B61A0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13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12470-115D-44C2-A3AA-3086ACF076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76072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88DD-F001-4467-9711-8259EDF9CD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72587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534F2-6E26-4B3C-B133-39FD1280AE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63352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9F2FE-4365-4B9C-817C-E58520A86D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20348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8CDB1-1C7C-4D46-840F-6129B08603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273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2BA6-4E50-49DB-AE1F-F306E48AFA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85088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65ECC-B9A2-4CA5-8EDF-53496F4152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30143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C9D4F-F578-41C7-BA1F-F5825D0252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91820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97FD6-0FC1-4D3E-96B9-7C0BBFEBA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66715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C2CA1-1FD0-4C94-8DF7-F3FA59C1C6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37512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142D-63E3-460A-83FF-216122C4D2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376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69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defTabSz="449263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49263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defTabSz="449263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02AE1B-33FF-4750-AA90-A58C304FE384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632575"/>
            <a:ext cx="16383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ru-RU" sz="1100" smtClean="0">
                <a:solidFill>
                  <a:srgbClr val="A6A6A6"/>
                </a:solidFill>
                <a:latin typeface="Arial" pitchFamily="34" charset="0"/>
              </a:rPr>
              <a:t>FokinaLida.75@mail.ru</a:t>
            </a: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solidFill>
            <a:srgbClr val="FFFFFF"/>
          </a:solidFill>
          <a:ln w="76320">
            <a:solidFill>
              <a:srgbClr val="FFFF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260350"/>
            <a:ext cx="1535113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87938"/>
            <a:ext cx="1536700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512888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5084763"/>
            <a:ext cx="151288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86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56A618-A531-47F2-8146-51950F7FB9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0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Картинки по запросу фоны для презентаций начальная 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8965" y="2708920"/>
            <a:ext cx="55446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ПРЕДМЕТНАЯ ДЕКАДА</a:t>
            </a:r>
            <a:endParaRPr lang="ru-RU" sz="1600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ШКОЛЬНОГО МЕТОДИЧЕСКОГО ОБЪЕДИНЕНИЯ</a:t>
            </a:r>
            <a:endParaRPr lang="ru-RU" sz="1600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УЧИТЕЛЕЙ НАЧАЛЬНЫХ КЛАССОВ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с </a:t>
            </a:r>
            <a:r>
              <a:rPr lang="ru-RU" sz="2800" b="1" dirty="0">
                <a:solidFill>
                  <a:schemeClr val="bg1"/>
                </a:solidFill>
                <a:latin typeface="Times New Roman"/>
                <a:ea typeface="Times New Roman"/>
              </a:rPr>
              <a:t>12.02.2018г. по 22.02.2018г</a:t>
            </a: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3 классы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68760"/>
            <a:ext cx="8208912" cy="4020457"/>
          </a:xfrm>
          <a:prstGeom prst="rect">
            <a:avLst/>
          </a:prstGeom>
        </p:spPr>
        <p:txBody>
          <a:bodyPr>
            <a:prstTxWarp prst="textWave1">
              <a:avLst>
                <a:gd name="adj1" fmla="val 12500"/>
                <a:gd name="adj2" fmla="val 357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i="1" kern="10" dirty="0" smtClean="0">
                <a:ln w="9525">
                  <a:solidFill>
                    <a:srgbClr val="9C007F">
                      <a:lumMod val="60000"/>
                      <a:lumOff val="40000"/>
                    </a:srgbClr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i="1" kern="10" dirty="0" smtClean="0">
                <a:ln w="9525">
                  <a:solidFill>
                    <a:srgbClr val="9C007F">
                      <a:lumMod val="60000"/>
                      <a:lumOff val="40000"/>
                    </a:srgbClr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внимание.</a:t>
            </a:r>
            <a:endParaRPr lang="ru-RU" sz="6000" i="1" kern="10" dirty="0">
              <a:ln w="9525">
                <a:solidFill>
                  <a:srgbClr val="9C007F">
                    <a:lumMod val="60000"/>
                    <a:lumOff val="40000"/>
                  </a:srgbClr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63" name="Picture 5" descr="D:\МАМА\МОИ  ДОКУМЕНТЫ\М О И   Д О К У М Е Н Т Ы\МОИ  ДОКУМЕНТЫ\МО 2\Все ПРЕЗЕНТАЦИИ\шаблоны презентаций 1\АНИМАЦИИ для презентаций\ani5_thum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766" y="-22820"/>
            <a:ext cx="25542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EA0299-B06B-49F8-9541-1518718EA2D0}" type="slidenum">
              <a:rPr lang="ru-RU" altLang="ru-RU" smtClean="0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6" name="Picture 2" descr="Картинки по запросу картинка прилагательно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" y="331571"/>
            <a:ext cx="9096897" cy="67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7341" y="1700808"/>
            <a:ext cx="8208912" cy="4020457"/>
          </a:xfrm>
          <a:prstGeom prst="rect">
            <a:avLst/>
          </a:prstGeom>
        </p:spPr>
        <p:txBody>
          <a:bodyPr>
            <a:prstTxWarp prst="textWave1">
              <a:avLst>
                <a:gd name="adj1" fmla="val 12500"/>
                <a:gd name="adj2" fmla="val 357"/>
              </a:avLst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i="1" kern="10" dirty="0" smtClean="0">
                <a:ln w="9525">
                  <a:solidFill>
                    <a:srgbClr val="9C007F">
                      <a:lumMod val="60000"/>
                      <a:lumOff val="40000"/>
                    </a:srgbClr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i="1" kern="10" dirty="0" smtClean="0">
                <a:ln w="9525">
                  <a:solidFill>
                    <a:srgbClr val="9C007F">
                      <a:lumMod val="60000"/>
                      <a:lumOff val="40000"/>
                    </a:srgbClr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разные.</a:t>
            </a:r>
            <a:endParaRPr lang="ru-RU" sz="6000" i="1" kern="10" dirty="0">
              <a:ln w="9525">
                <a:solidFill>
                  <a:srgbClr val="9C007F">
                    <a:lumMod val="60000"/>
                    <a:lumOff val="40000"/>
                  </a:srgbClr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578290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43351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latin typeface="Times New Roman"/>
                <a:ea typeface="Times New Roman"/>
              </a:rPr>
            </a:br>
            <a:r>
              <a:rPr lang="ru-RU" sz="2400" b="1" dirty="0" smtClean="0">
                <a:latin typeface="Times New Roman"/>
                <a:ea typeface="Times New Roman"/>
              </a:rPr>
              <a:t>Литературное </a:t>
            </a:r>
            <a:r>
              <a:rPr lang="ru-RU" sz="2400" b="1" dirty="0">
                <a:latin typeface="Times New Roman"/>
                <a:ea typeface="Times New Roman"/>
              </a:rPr>
              <a:t>чтение. </a:t>
            </a:r>
            <a:r>
              <a:rPr lang="ru-RU" sz="2400" b="1" dirty="0" smtClean="0"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latin typeface="Times New Roman"/>
                <a:ea typeface="Times New Roman"/>
              </a:rPr>
            </a:br>
            <a:r>
              <a:rPr lang="ru-RU" sz="2400" b="1" dirty="0" smtClean="0">
                <a:latin typeface="Times New Roman"/>
                <a:ea typeface="Times New Roman"/>
              </a:rPr>
              <a:t>3-А класс, учитель-</a:t>
            </a:r>
            <a:r>
              <a:rPr lang="ru-RU" sz="2400" b="1" dirty="0" err="1" smtClean="0">
                <a:latin typeface="Times New Roman"/>
                <a:ea typeface="Times New Roman"/>
              </a:rPr>
              <a:t>Гавронова</a:t>
            </a:r>
            <a:r>
              <a:rPr lang="ru-RU" sz="2400" b="1" dirty="0" smtClean="0">
                <a:latin typeface="Times New Roman"/>
                <a:ea typeface="Times New Roman"/>
              </a:rPr>
              <a:t> Наталья Витальевна. </a:t>
            </a:r>
            <a:br>
              <a:rPr lang="ru-RU" sz="2400" b="1" dirty="0" smtClean="0">
                <a:latin typeface="Times New Roman"/>
                <a:ea typeface="Times New Roman"/>
              </a:rPr>
            </a:br>
            <a:r>
              <a:rPr lang="ru-RU" sz="2400" b="1" dirty="0" smtClean="0">
                <a:latin typeface="Times New Roman"/>
                <a:ea typeface="Times New Roman"/>
              </a:rPr>
              <a:t>Тема. «С</a:t>
            </a:r>
            <a:r>
              <a:rPr lang="ru-RU" sz="2400" b="1" dirty="0">
                <a:latin typeface="Times New Roman"/>
                <a:ea typeface="Times New Roman"/>
              </a:rPr>
              <a:t>. Есенин «Черёмуха».</a:t>
            </a:r>
            <a:r>
              <a:rPr lang="ru-RU" sz="1600" b="1" dirty="0">
                <a:latin typeface="Times New Roman"/>
                <a:ea typeface="Times New Roman"/>
              </a:rPr>
              <a:t/>
            </a:r>
            <a:br>
              <a:rPr lang="ru-RU" sz="1600" b="1" dirty="0">
                <a:latin typeface="Times New Roman"/>
                <a:ea typeface="Times New Roman"/>
              </a:rPr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MG-c2e532508372b65ab6b67e8debb79a1e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8"/>
          <a:stretch/>
        </p:blipFill>
        <p:spPr bwMode="auto">
          <a:xfrm>
            <a:off x="467544" y="1628800"/>
            <a:ext cx="8165416" cy="424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«Подумаем и отвечаем…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653136"/>
            <a:ext cx="3250704" cy="846006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помогаем!»</a:t>
            </a:r>
            <a:endParaRPr lang="ru-RU" sz="4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IMG-6d542d5278bd1a432211a2efc93b0f27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663" y="3773003"/>
            <a:ext cx="3990281" cy="22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MG-6aa1284b8df19f8488264baf9c55c69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3" y="1196752"/>
            <a:ext cx="4580001" cy="25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5652120" y="2016824"/>
            <a:ext cx="3118144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друг другу</a:t>
            </a:r>
            <a:endParaRPr lang="ru-RU" sz="4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«ВСЕ ВМЕСТЕ ОТДЫХАЕМ!»</a:t>
            </a:r>
            <a:endParaRPr lang="ru-RU" sz="4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IMG-092e3ce63c2da406168bd228c993a45f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3773"/>
            <a:ext cx="8172400" cy="45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014" y="258298"/>
            <a:ext cx="8216900" cy="143351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  <a:t>Литературное чтение. </a:t>
            </a:r>
            <a:br>
              <a:rPr lang="ru-RU" sz="28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  <a:t>3-Б класс</a:t>
            </a:r>
            <a:r>
              <a:rPr lang="ru-RU" sz="2800" b="1" dirty="0" smtClean="0">
                <a:solidFill>
                  <a:srgbClr val="003300"/>
                </a:solidFill>
                <a:latin typeface="Times New Roman"/>
                <a:ea typeface="Times New Roman"/>
              </a:rPr>
              <a:t>, учитель-Фёдорова Ольга Анатольевна </a:t>
            </a:r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  <a:t>Тема: А. Блок «Сны», «Ворона».</a:t>
            </a:r>
            <a:r>
              <a:rPr lang="ru-RU" sz="18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</a:br>
            <a:endParaRPr lang="ru-RU" sz="2800" b="1" dirty="0">
              <a:solidFill>
                <a:srgbClr val="003300"/>
              </a:solidFill>
            </a:endParaRPr>
          </a:p>
        </p:txBody>
      </p:sp>
      <p:pic>
        <p:nvPicPr>
          <p:cNvPr id="5" name="Picture 2" descr="N:\Для АА Дороненковой\Неделя начальной школы-2018\P_20180214_0817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82363"/>
            <a:ext cx="3874123" cy="217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N:\Для АА Дороненковой\Неделя начальной школы-2018\P_20180214_081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91810"/>
            <a:ext cx="3900598" cy="21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:\Для АА Дороненковой\Неделя начальной школы-2018\P_20180214_0818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5" y="4005063"/>
            <a:ext cx="3779912" cy="212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N:\Для АА Дороненковой\Неделя начальной школы-2018\P_20180214_0818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86" y="4011369"/>
            <a:ext cx="3923928" cy="22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1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«А УЧИТЬСЯ – ВЕСЕЛО!»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N:\Для АА Дороненковой\Неделя начальной школы-2018\P_20180214_084345_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0" y="1196752"/>
            <a:ext cx="819291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82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latin typeface="Times New Roman"/>
                <a:ea typeface="Times New Roman"/>
              </a:rPr>
            </a:br>
            <a:r>
              <a:rPr lang="ru-RU" sz="2000" b="1" dirty="0" smtClean="0">
                <a:latin typeface="Times New Roman"/>
                <a:ea typeface="Times New Roman"/>
              </a:rPr>
              <a:t>Математика</a:t>
            </a:r>
            <a:r>
              <a:rPr lang="ru-RU" sz="2000" b="1" dirty="0">
                <a:latin typeface="Times New Roman"/>
                <a:ea typeface="Times New Roman"/>
              </a:rPr>
              <a:t>. 3-В класс. </a:t>
            </a:r>
            <a:br>
              <a:rPr lang="ru-RU" sz="2000" b="1" dirty="0">
                <a:latin typeface="Times New Roman"/>
                <a:ea typeface="Times New Roman"/>
              </a:rPr>
            </a:br>
            <a:r>
              <a:rPr lang="ru-RU" sz="2000" b="1" dirty="0">
                <a:latin typeface="Times New Roman"/>
                <a:ea typeface="Times New Roman"/>
              </a:rPr>
              <a:t>Тема: «Закрепление изученного материала. Название чисел при сложении, вычитании, умножении и делении. Решение задач».</a:t>
            </a:r>
            <a:r>
              <a:rPr lang="ru-RU" sz="1400" b="1" dirty="0">
                <a:latin typeface="Times New Roman"/>
                <a:ea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0883" y="4904429"/>
            <a:ext cx="3853217" cy="160434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Нестерова Ирина</a:t>
            </a: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Александровна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N:\Для АА Дороненковой\Неделя начальной школы-2018\P_20180213_0925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8" y="3861478"/>
            <a:ext cx="4248472" cy="23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:\Для АА Дороненковой\Неделя начальной школы-2018\P_20180213_092557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8" y="1124744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N:\Для АА Дороненковой\Неделя начальной школы-2018\P_20180213_091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464496" cy="271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0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54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54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</a:br>
            <a:r>
              <a:rPr lang="ru-RU" sz="54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  <a:t>«УЧИМСЯ   ИГРАЯ»</a:t>
            </a:r>
            <a:r>
              <a:rPr lang="ru-RU" sz="40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000" b="1" dirty="0" smtClean="0">
                <a:solidFill>
                  <a:srgbClr val="003300"/>
                </a:solidFill>
                <a:effectLst/>
                <a:latin typeface="Times New Roman"/>
                <a:ea typeface="Times New Roman"/>
              </a:rPr>
            </a:b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N:\Для АА Дороненковой\Неделя начальной школы-2018\P_20180213_0918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0519"/>
            <a:ext cx="7696855" cy="432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0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ОТДОХНЁМ!</a:t>
            </a:r>
            <a:endParaRPr lang="ru-RU" sz="6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N:\Для АА Дороненковой\Неделя начальной школы-2018\P_20180213_092955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536504" cy="25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:\Для АА Дороненковой\Неделя начальной школы-2018\P_20180213_093036_HD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40" y="3861048"/>
            <a:ext cx="4909539" cy="276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3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54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 Unicode MS</vt:lpstr>
      <vt:lpstr>Arial</vt:lpstr>
      <vt:lpstr>Calibri</vt:lpstr>
      <vt:lpstr>Constantia</vt:lpstr>
      <vt:lpstr>Times New Roman</vt:lpstr>
      <vt:lpstr>Тема Office</vt:lpstr>
      <vt:lpstr>1_Тема Office</vt:lpstr>
      <vt:lpstr>Тема7</vt:lpstr>
      <vt:lpstr>Презентация PowerPoint</vt:lpstr>
      <vt:lpstr> Литературное чтение.  3-А класс, учитель-Гавронова Наталья Витальевна.  Тема. «С. Есенин «Черёмуха». </vt:lpstr>
      <vt:lpstr>«Подумаем и отвечаем…</vt:lpstr>
      <vt:lpstr>«ВСЕ ВМЕСТЕ ОТДЫХАЕМ!»</vt:lpstr>
      <vt:lpstr> Литературное чтение.  3-Б класс, учитель-Фёдорова Ольга Анатольевна  Тема: А. Блок «Сны», «Ворона». </vt:lpstr>
      <vt:lpstr>«А УЧИТЬСЯ – ВЕСЕЛО!»</vt:lpstr>
      <vt:lpstr> Математика. 3-В класс.  Тема: «Закрепление изученного материала. Название чисел при сложении, вычитании, умножении и делении. Решение задач». </vt:lpstr>
      <vt:lpstr> «УЧИМСЯ   ИГРАЯ» </vt:lpstr>
      <vt:lpstr>ОТДОХНЁМ!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user01</cp:lastModifiedBy>
  <cp:revision>23</cp:revision>
  <dcterms:created xsi:type="dcterms:W3CDTF">2018-03-01T18:16:29Z</dcterms:created>
  <dcterms:modified xsi:type="dcterms:W3CDTF">2018-03-06T09:44:00Z</dcterms:modified>
</cp:coreProperties>
</file>