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9108F-8E04-431B-AD2B-50A659EE8DC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447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C6BD3-9FD1-4C86-A1D5-40353C1FB39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62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3ADCB-AD8B-4B3D-AF92-22AC037477A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486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51067-BF8F-477E-870F-B2999072FFA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05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7742C-0694-48D6-A575-7E1FC2DBB0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064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651FA-16C0-4379-911F-20BE35EC05B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79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CA566-5AAC-4EBA-8E2D-04E6AC6E359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588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19E52-1CF5-48B5-8878-07F49C517E7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603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1E34C-0160-4599-A135-75D5DED606E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8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90FBB-1FFB-4264-870F-F551295B913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00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EC25F-4C72-4FF7-B4C0-F2AEB969BA7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633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F43F29F-720C-47BA-B3C2-B7F1AF6BE8F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88640"/>
            <a:ext cx="7772400" cy="2548916"/>
          </a:xfrm>
        </p:spPr>
        <p:txBody>
          <a:bodyPr/>
          <a:lstStyle/>
          <a:p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</a:t>
            </a:r>
            <a:r>
              <a:rPr lang="ru-RU" altLang="ru-RU" sz="4000" b="1" dirty="0"/>
              <a:t>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общеобразовательное учреждение </a:t>
            </a:r>
            <a:b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школа № 16 города Евпатории Республики Крым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Психофизиологическая структура акта письма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характер специфических ошибок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51920" y="3886200"/>
            <a:ext cx="4968552" cy="1991072"/>
          </a:xfrm>
        </p:spPr>
        <p:txBody>
          <a:bodyPr/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algn="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Корнилевич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Марина Павловна</a:t>
            </a:r>
          </a:p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читель-логопед высшей категории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 «СШ № 16»</a:t>
            </a:r>
          </a:p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Евпатория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Евпатория 2018 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9" r="14891"/>
          <a:stretch/>
        </p:blipFill>
        <p:spPr bwMode="auto">
          <a:xfrm>
            <a:off x="251521" y="2924944"/>
            <a:ext cx="3384376" cy="370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Перестановка букв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Чулан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чунал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плюшевого – 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плюшегово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– «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от школы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то школы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Зима – 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зиам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дети - 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деит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Двор – 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довр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стёр - 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сёрт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38520"/>
            <a:ext cx="367240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95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Вставки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девочика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Пётар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Персеверации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деревьях – «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девевьях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с родными – «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родмыми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укчат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ручейки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жалобко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замяукал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Цветок, растущий в поле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поленой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цветок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цветок, растущий в воде – «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водной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1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8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93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Дисграфия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это частичное нарушение процесса письма, проявляющееся в стойких, повторяющихся ошибках, обусловленных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несформированностью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высших психических функций, участвующих в процессе письма.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2" t="41911"/>
          <a:stretch/>
        </p:blipFill>
        <p:spPr bwMode="auto">
          <a:xfrm>
            <a:off x="1547664" y="3068960"/>
            <a:ext cx="550228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1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Специфические ошибки письма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Ошибки на уровне буквы и слога.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Кричат- 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кичат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Здоровье- 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дорве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Брат- 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бт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Девочка- 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девча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Колокольчики- 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калкочи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0" r="26752"/>
          <a:stretch/>
        </p:blipFill>
        <p:spPr bwMode="auto">
          <a:xfrm>
            <a:off x="4860032" y="3443064"/>
            <a:ext cx="3973697" cy="309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1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Замена букв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3600400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т: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тавно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сыдый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деди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с: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кослик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вазилёк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привосит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п: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попеда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бодарил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балатка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ш: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шдёт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ужибла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жумно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к: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долко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клавный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собага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ф: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портвель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ворточка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вавли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t="23697" r="12000" b="58848"/>
          <a:stretch/>
        </p:blipFill>
        <p:spPr bwMode="auto">
          <a:xfrm>
            <a:off x="681011" y="4869160"/>
            <a:ext cx="7410054" cy="135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86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Лабиализованные гласные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92487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у: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звенит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рочей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сизый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голоб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ю: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клёвка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лёбит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замюрзли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Заднеязычные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к – х: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черёмука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колгоз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Сонорные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л: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хородный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провеляр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л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тут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бывалет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солька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83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Свистящие и шипящие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/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ш: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шиски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восли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шушим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ж: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жажгли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скажал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зелезо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щ: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нещёт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сенок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сётка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Аффрикаты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щ: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стущал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роча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хичный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ц: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сквореч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граци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чапля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т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черчит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утитель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Жутька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т: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пцицы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цвецет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Пеця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с: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рельцы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куриса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улиса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71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Смешения букв по кинетическому сходству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741987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– а (в ударной позиции):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бонт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куполся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ураки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д: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людит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рыдоловы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дольшой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у: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прурода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села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миха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 береги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л: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стасли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спанция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стешил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ж: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поймал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еха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можнатые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февраяь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кяюч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весеяо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р: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абота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 ошибками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ролова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20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Буквы рукописного шрифта, имеющие кинетическое сходство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8" t="36161" r="26212" b="2627"/>
          <a:stretch/>
        </p:blipFill>
        <p:spPr bwMode="auto">
          <a:xfrm>
            <a:off x="2123728" y="1484783"/>
            <a:ext cx="5090274" cy="519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34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Буквы рукописного шрифта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жолодная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зима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поле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хелтеет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радота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август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Рребята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Ооднажды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Ёё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933056"/>
            <a:ext cx="4824536" cy="235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50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карандаши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карандаши</Template>
  <TotalTime>220</TotalTime>
  <Words>573</Words>
  <Application>Microsoft Office PowerPoint</Application>
  <PresentationFormat>Экран (4:3)</PresentationFormat>
  <Paragraphs>66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карандаши</vt:lpstr>
      <vt:lpstr>Муниципальное бюджетное общеобразовательное учреждение  «Средняя школа № 16 города Евпатории Республики Крым» Психофизиологическая структура акта письма и характер специфических ошибок</vt:lpstr>
      <vt:lpstr>Презентация PowerPoint</vt:lpstr>
      <vt:lpstr>Специфические ошибки письма</vt:lpstr>
      <vt:lpstr>Замена букв</vt:lpstr>
      <vt:lpstr>Лабиализованные гласные</vt:lpstr>
      <vt:lpstr>Свистящие и шипящие</vt:lpstr>
      <vt:lpstr>Смешения букв по кинетическому сходству</vt:lpstr>
      <vt:lpstr>Буквы рукописного шрифта, имеющие кинетическое сходство</vt:lpstr>
      <vt:lpstr>Буквы рукописного шрифта</vt:lpstr>
      <vt:lpstr>Перестановка букв</vt:lpstr>
      <vt:lpstr>Вставки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Психофизиологическая структура акта письма.  Дисграфия.</dc:title>
  <dc:creator>User-PC</dc:creator>
  <cp:lastModifiedBy>Классоводы коррекция</cp:lastModifiedBy>
  <cp:revision>26</cp:revision>
  <dcterms:created xsi:type="dcterms:W3CDTF">2018-11-17T14:55:05Z</dcterms:created>
  <dcterms:modified xsi:type="dcterms:W3CDTF">2018-11-27T05:30:48Z</dcterms:modified>
</cp:coreProperties>
</file>