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374" autoAdjust="0"/>
  </p:normalViewPr>
  <p:slideViewPr>
    <p:cSldViewPr snapToGrid="0">
      <p:cViewPr varScale="1">
        <p:scale>
          <a:sx n="89" d="100"/>
          <a:sy n="89" d="100"/>
        </p:scale>
        <p:origin x="437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3528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136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4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41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610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371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44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18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46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1939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18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90E6C4D2-2F9F-4F1B-B854-069FBA84544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2FE76ED-58B6-464B-A4F1-639BCB6B73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78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13241" y="5807659"/>
            <a:ext cx="3600450" cy="784745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ClrTx/>
            </a:pP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специалист</a:t>
            </a:r>
            <a:endParaRPr lang="en-US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</a:pP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Трюков Виталий Андреевич</a:t>
            </a:r>
            <a:endParaRPr lang="ru-RU" sz="17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0"/>
              </a:spcBef>
              <a:buClrTx/>
            </a:pPr>
            <a:r>
              <a:rPr lang="ru-RU" sz="17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химии и </a:t>
            </a:r>
            <a:r>
              <a:rPr lang="ru-RU" sz="1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биологии</a:t>
            </a:r>
          </a:p>
        </p:txBody>
      </p:sp>
      <p:pic>
        <p:nvPicPr>
          <p:cNvPr id="1026" name="Picture 2" descr="C:\Users\user\Desktop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645" y="558070"/>
            <a:ext cx="3443367" cy="518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241" y="558070"/>
            <a:ext cx="3424351" cy="513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01162" y="5807659"/>
            <a:ext cx="358739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 </a:t>
            </a:r>
            <a:endParaRPr lang="en-US" sz="17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Лисовая Любовь Николаевна </a:t>
            </a:r>
          </a:p>
          <a:p>
            <a:pPr algn="ctr"/>
            <a:r>
              <a:rPr lang="ru-RU" sz="1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биологии</a:t>
            </a:r>
            <a:endParaRPr lang="ru-RU" sz="1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27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426" y="549055"/>
            <a:ext cx="7729728" cy="1188720"/>
          </a:xfrm>
        </p:spPr>
        <p:txBody>
          <a:bodyPr/>
          <a:lstStyle/>
          <a:p>
            <a:r>
              <a:rPr lang="ru-RU" dirty="0" smtClean="0"/>
              <a:t>Моё образование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72" y="2375189"/>
            <a:ext cx="5174091" cy="3849770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2400843"/>
            <a:ext cx="5302213" cy="382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86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5718" y="438219"/>
            <a:ext cx="7729728" cy="1188720"/>
          </a:xfrm>
        </p:spPr>
        <p:txBody>
          <a:bodyPr/>
          <a:lstStyle/>
          <a:p>
            <a:r>
              <a:rPr lang="ru-RU" dirty="0" smtClean="0"/>
              <a:t>Дипломы о профессиональной переподготовке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197" y="2713158"/>
            <a:ext cx="5321420" cy="34935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24" y="2711468"/>
            <a:ext cx="4862945" cy="34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563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491" y="546368"/>
            <a:ext cx="4628218" cy="616385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15" y="110835"/>
            <a:ext cx="4639691" cy="61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523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1291" y="230400"/>
            <a:ext cx="4239490" cy="69785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Моя работа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085" y="1114551"/>
            <a:ext cx="7965903" cy="5646467"/>
          </a:xfrm>
        </p:spPr>
      </p:pic>
    </p:spTree>
    <p:extLst>
      <p:ext uri="{BB962C8B-B14F-4D97-AF65-F5344CB8AC3E}">
        <p14:creationId xmlns:p14="http://schemas.microsoft.com/office/powerpoint/2010/main" val="1926483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35928" y="244255"/>
            <a:ext cx="5887628" cy="780981"/>
          </a:xfrm>
        </p:spPr>
        <p:txBody>
          <a:bodyPr/>
          <a:lstStyle/>
          <a:p>
            <a:r>
              <a:rPr lang="ru-RU" dirty="0" smtClean="0"/>
              <a:t>Работа в школе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3" y="231853"/>
            <a:ext cx="2410691" cy="32792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946" y="1335707"/>
            <a:ext cx="2615491" cy="33753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5" t="12930" r="22525" b="13939"/>
          <a:stretch/>
        </p:blipFill>
        <p:spPr>
          <a:xfrm>
            <a:off x="3844359" y="2440624"/>
            <a:ext cx="2535383" cy="3374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9" t="-598" r="13636"/>
          <a:stretch/>
        </p:blipFill>
        <p:spPr>
          <a:xfrm>
            <a:off x="5862725" y="3382733"/>
            <a:ext cx="2446430" cy="33742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1" t="15556" r="23737" b="15757"/>
          <a:stretch/>
        </p:blipFill>
        <p:spPr>
          <a:xfrm>
            <a:off x="8540284" y="1104376"/>
            <a:ext cx="3574473" cy="47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92319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108</TotalTime>
  <Words>26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Corbel</vt:lpstr>
      <vt:lpstr>Gill Sans MT</vt:lpstr>
      <vt:lpstr>Times New Roman</vt:lpstr>
      <vt:lpstr>Parcel</vt:lpstr>
      <vt:lpstr>Презентация PowerPoint</vt:lpstr>
      <vt:lpstr>Моё образование</vt:lpstr>
      <vt:lpstr>Дипломы о профессиональной переподготовке</vt:lpstr>
      <vt:lpstr>Презентация PowerPoint</vt:lpstr>
      <vt:lpstr>Моя работа</vt:lpstr>
      <vt:lpstr>Работа в школе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Трюков Виталий Андреевич</dc:title>
  <dc:creator>ace</dc:creator>
  <cp:lastModifiedBy>user01</cp:lastModifiedBy>
  <cp:revision>10</cp:revision>
  <dcterms:created xsi:type="dcterms:W3CDTF">2023-04-19T15:49:31Z</dcterms:created>
  <dcterms:modified xsi:type="dcterms:W3CDTF">2023-04-24T07:55:21Z</dcterms:modified>
</cp:coreProperties>
</file>