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1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2820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3174" y="1367727"/>
            <a:ext cx="7591960" cy="1876607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«Подросток 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мире вредных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привычек»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3169" y="4349819"/>
            <a:ext cx="5150224" cy="485870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Социальный педагог</a:t>
            </a:r>
          </a:p>
          <a:p>
            <a:pPr algn="r"/>
            <a:r>
              <a:rPr lang="ru-RU" sz="2000" b="1" dirty="0" err="1" smtClean="0">
                <a:solidFill>
                  <a:srgbClr val="FF0000"/>
                </a:solidFill>
              </a:rPr>
              <a:t>Красуцкая</a:t>
            </a:r>
            <a:r>
              <a:rPr lang="ru-RU" sz="2000" b="1" dirty="0" smtClean="0">
                <a:solidFill>
                  <a:srgbClr val="FF0000"/>
                </a:solidFill>
              </a:rPr>
              <a:t> С. О.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343" y="679213"/>
            <a:ext cx="7886700" cy="4351338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запрет!</a:t>
            </a:r>
          </a:p>
          <a:p>
            <a:pPr algn="ctr">
              <a:buNone/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Самое главное формировать позицию отвержения сигарет и алкоголя.</a:t>
            </a:r>
          </a:p>
          <a:p>
            <a:pPr algn="ctr">
              <a:buNone/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отрицательное отношение к алкоголизму как социальному явлению – разрушителю человеческого счастья</a:t>
            </a:r>
          </a:p>
          <a:p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53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Мифы и факты об алкоголе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Миф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Алкоголь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стимулирует, придает силы.</a:t>
            </a:r>
            <a:endParaRPr lang="ru-RU" dirty="0"/>
          </a:p>
          <a:p>
            <a:pPr fontAlgn="base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Факт 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Алкоголь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угнетает центральную нервную систему, затормаживает нормальные реакции  организма.</a:t>
            </a:r>
            <a:endParaRPr lang="ru-RU" dirty="0"/>
          </a:p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Миф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Выпившие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люди дружелюбны и общительны.</a:t>
            </a:r>
            <a:endParaRPr lang="ru-RU" dirty="0"/>
          </a:p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Факт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Обычно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напившиеся люди теряют над собой контроль, становятся агрессивными и злыми, ввязываются в драки. Половина всех убийств  связаны со злоупотреблением алкоголем.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2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Мифы и факты об алкоголе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Миф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Алкоголь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пищевой продукт.</a:t>
            </a:r>
            <a:endParaRPr lang="ru-RU" dirty="0"/>
          </a:p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Факт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Алкоголь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не переваривается в желудке, как пища. Он попадает прямо в кровь.</a:t>
            </a:r>
            <a:endParaRPr lang="ru-RU" dirty="0"/>
          </a:p>
          <a:p>
            <a:pPr fontAlgn="base"/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Миф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Алкоголь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может « прочистить мозги».</a:t>
            </a:r>
            <a:endParaRPr lang="ru-RU" dirty="0"/>
          </a:p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Факт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Алкоголь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нарушает нормальную  работу головного мозга. </a:t>
            </a:r>
            <a:endParaRPr lang="ru-RU" dirty="0"/>
          </a:p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Миф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Больше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людей умирает от наркотиков, чем от алкоголя.</a:t>
            </a:r>
            <a:endParaRPr lang="ru-RU" dirty="0"/>
          </a:p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Факт 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По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статистике, от злоупотребления алкоголем умирает в несколько раз больше людей, чем от наркотиков.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5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наркотики стали реальностью. </a:t>
            </a:r>
          </a:p>
          <a:p>
            <a:pPr>
              <a:buNone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начала употребления наркотиков: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 предложение попробовать наркотик.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любопытства.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осознаёт пагубность и вредность привычки, реакция на которую в 15 – 20 раз выше, чем на алкоголь.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самооценка подростка.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уйти от тоски и одиночества.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23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пристрастия ребёнка к пагубным привычкам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/>
              <a:buChar char="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Резкая смена друзей.</a:t>
            </a:r>
          </a:p>
          <a:p>
            <a:pPr>
              <a:buFont typeface="Wingdings 2"/>
              <a:buChar char="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Резкое ухудшение поведения.</a:t>
            </a:r>
          </a:p>
          <a:p>
            <a:pPr>
              <a:buFont typeface="Wingdings 2"/>
              <a:buChar char="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пищевых привычек.</a:t>
            </a:r>
          </a:p>
          <a:p>
            <a:pPr>
              <a:buFont typeface="Wingdings 2"/>
              <a:buChar char="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Случаи забывчивости. Бессвязная речь.</a:t>
            </a:r>
          </a:p>
          <a:p>
            <a:pPr>
              <a:buFont typeface="Wingdings 2"/>
              <a:buChar char="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Резкие перемены настроения.</a:t>
            </a:r>
          </a:p>
          <a:p>
            <a:pPr>
              <a:buFont typeface="Wingdings 2"/>
              <a:buChar char="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утрата прежних интересов.</a:t>
            </a:r>
          </a:p>
          <a:p>
            <a:pPr>
              <a:buFont typeface="Wingdings 2"/>
              <a:buChar char="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фоне полного здоровья – расширение зрачков, покраснение глаз, кашель, насморк, рвота. (наркотики!)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7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поддержки подростка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/>
              <a:buChar char="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Терпение.</a:t>
            </a:r>
          </a:p>
          <a:p>
            <a:pPr>
              <a:buFont typeface="Wingdings 2"/>
              <a:buChar char="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Внимание.</a:t>
            </a:r>
          </a:p>
          <a:p>
            <a:pPr>
              <a:buFont typeface="Wingdings 2"/>
              <a:buChar char="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Тактичность и деликатность.</a:t>
            </a:r>
          </a:p>
          <a:p>
            <a:pPr>
              <a:buFont typeface="Wingdings 2"/>
              <a:buChar char="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Точное использование слова как важного инструмента в отношениях.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/>
              <a:buChar char=""/>
              <a:defRPr/>
            </a:pP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поставить себя на место ребёнка.</a:t>
            </a:r>
          </a:p>
          <a:p>
            <a:pPr>
              <a:buFont typeface="Wingdings 2"/>
              <a:buChar char="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поставить себя на место ребёнка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 2"/>
              <a:buChar char=""/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 с научными фактами и сведениями о вреде наркотиков, курении, алкоголя.</a:t>
            </a:r>
          </a:p>
          <a:p>
            <a:pPr>
              <a:buFont typeface="Wingdings 2"/>
              <a:buChar char=""/>
              <a:defRPr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/>
              <a:buChar char=""/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6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Привычка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вторая натура…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8064974" cy="4351338"/>
          </a:xfrm>
        </p:spPr>
        <p:txBody>
          <a:bodyPr/>
          <a:lstStyle/>
          <a:p>
            <a:pPr>
              <a:spcBef>
                <a:spcPts val="1800"/>
              </a:spcBef>
              <a:buNone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Привычка – это автоматизированные действия, которые проявляются независимо от желания человека.</a:t>
            </a:r>
          </a:p>
          <a:p>
            <a:pPr>
              <a:spcBef>
                <a:spcPts val="1800"/>
              </a:spcBef>
              <a:buNone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привычки помогают почувствовать себя собранным, организованным, готовым к преодолению трудностей.</a:t>
            </a:r>
          </a:p>
          <a:p>
            <a:pPr>
              <a:spcBef>
                <a:spcPts val="2400"/>
              </a:spcBef>
              <a:buNone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сожалению, у людей – и взрослых, и у детей – сами собой возникают не только полезные, но и вредные привычки.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2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537" y="1719619"/>
            <a:ext cx="7886700" cy="200458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Вредные привычки детей, и как с ними  бороться родителям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теории к практике.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946" y="1115942"/>
            <a:ext cx="7886700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00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Сигареты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 2"/>
              <a:buChar char=""/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Каждую секунду на земле выкуривается </a:t>
            </a: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более 300 000 сигарет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 2"/>
              <a:buChar char=""/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Около </a:t>
            </a: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 веществ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содержащихся в табачном дыме, </a:t>
            </a: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вызывают рак.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/>
              <a:buChar char=""/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Пассивные курильщики в два раза чаще  болеют, чем те, кого не </a:t>
            </a: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«обкуривают»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 2"/>
              <a:buChar char=""/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отставание детей в умственном и физическом развитии.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65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Очень часто дети задают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/>
              <a:buChar char="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 табак вреден, почему его продают в магазинах?</a:t>
            </a:r>
          </a:p>
          <a:p>
            <a:pPr>
              <a:buFont typeface="Wingdings 2"/>
              <a:buChar char="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Правда, что табак действует, как наркоз: покурил и зуб перестал болеть?</a:t>
            </a:r>
          </a:p>
          <a:p>
            <a:pPr>
              <a:buFont typeface="Wingdings 2"/>
              <a:buChar char="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 курить можно, а почему нельзя курить детям?</a:t>
            </a:r>
          </a:p>
          <a:p>
            <a:pPr>
              <a:buFont typeface="Wingdings 2"/>
              <a:buChar char="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 слышала, что сигареты с фильтром не вредны, их можно курить и девушкам.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8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Попробуем ответить?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9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Мифы и факты об употреблении табака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0537" y="1457136"/>
            <a:ext cx="7886700" cy="4351338"/>
          </a:xfrm>
        </p:spPr>
        <p:txBody>
          <a:bodyPr>
            <a:normAutofit/>
          </a:bodyPr>
          <a:lstStyle/>
          <a:p>
            <a:pPr fontAlgn="base"/>
            <a:endParaRPr lang="ru-RU" dirty="0"/>
          </a:p>
          <a:p>
            <a:pPr fontAlgn="base"/>
            <a:endParaRPr lang="ru-RU" dirty="0"/>
          </a:p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Миф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Курить-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выглядеть взрослее и солиднее.</a:t>
            </a:r>
            <a:endParaRPr lang="ru-RU" dirty="0"/>
          </a:p>
          <a:p>
            <a:pPr fontAlgn="base"/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Факт Курение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в лучшем случае приведет к ухудшению здоровья, в худшем убьет- не самое взрослое решение. Взрослые отказываются от курения, осознав опасность. Курение не прибавляет взрослости и ума.</a:t>
            </a:r>
            <a:endParaRPr lang="ru-RU" dirty="0"/>
          </a:p>
          <a:p>
            <a:pPr fontAlgn="base"/>
            <a:endParaRPr lang="ru-RU" dirty="0"/>
          </a:p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Миф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Курение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 это « круто», « модно».</a:t>
            </a:r>
            <a:endParaRPr lang="ru-RU" dirty="0"/>
          </a:p>
          <a:p>
            <a:pPr fontAlgn="base"/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Факт А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запах изо рта - это « классно»? И так ли уж « круто» заботиться только о внешнем впечатлении, забывая о том, что внутри  легкие курильщика выглядят совсем не  «классно».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1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Мифы и факты об употреблении табака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ru-RU" dirty="0"/>
          </a:p>
          <a:p>
            <a:pPr marL="0" indent="0" fontAlgn="base">
              <a:buNone/>
            </a:pPr>
            <a:endParaRPr lang="ru-RU" dirty="0"/>
          </a:p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Миф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Когда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захочу, тогда и брошу.</a:t>
            </a:r>
            <a:endParaRPr lang="ru-RU" dirty="0"/>
          </a:p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Факт 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Табак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 самый затягивающий наркотик. Отказаться от курения не так легко, как представляется. Организм привыкает к никотину, и желание становится нестерпимым</a:t>
            </a:r>
            <a:endParaRPr lang="ru-RU" dirty="0"/>
          </a:p>
          <a:p>
            <a:pPr marL="0" indent="0" fontAlgn="base">
              <a:buNone/>
            </a:pPr>
            <a:endParaRPr lang="ru-RU" dirty="0"/>
          </a:p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Миф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Курение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помогает похудеть.</a:t>
            </a:r>
            <a:endParaRPr lang="ru-RU" dirty="0"/>
          </a:p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Факт 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Курение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не помогает стать стройнее. Курильщики обладают разными формами, размерами, как и не курящие.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6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Мифы и факты об употреблении табака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ru-RU" dirty="0"/>
          </a:p>
          <a:p>
            <a:pPr fontAlgn="base"/>
            <a:endParaRPr lang="ru-RU" dirty="0"/>
          </a:p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Миф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Курение-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это удовольствие</a:t>
            </a:r>
            <a:endParaRPr lang="ru-RU" dirty="0"/>
          </a:p>
          <a:p>
            <a:pPr fontAlgn="base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Факт</a:t>
            </a:r>
            <a:r>
              <a:rPr lang="ru-RU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За </a:t>
            </a:r>
            <a:r>
              <a:rPr lang="ru-RU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курильщиком тянется шлейф отвратительного запаха. Плохо пахнет изо рта,  руки, волосы, одежда- все пропитано запахом табака. Неправда ли  сомнительное удовольствие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2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694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«Подросток в мире вредных привычек»</vt:lpstr>
      <vt:lpstr>    Привычка – вторая натура…</vt:lpstr>
      <vt:lpstr> Вредные привычки детей, и как с ними  бороться родителям От теории к практике.</vt:lpstr>
      <vt:lpstr>                Сигареты</vt:lpstr>
      <vt:lpstr>Очень часто дети задают вопросы:</vt:lpstr>
      <vt:lpstr>Презентация PowerPoint</vt:lpstr>
      <vt:lpstr>Мифы и факты об употреблении табака</vt:lpstr>
      <vt:lpstr>Мифы и факты об употреблении табака</vt:lpstr>
      <vt:lpstr>Мифы и факты об употреблении табака</vt:lpstr>
      <vt:lpstr>Презентация PowerPoint</vt:lpstr>
      <vt:lpstr>Мифы и факты об алкоголе </vt:lpstr>
      <vt:lpstr>Мифы и факты об алкоголе</vt:lpstr>
      <vt:lpstr>Наркотики</vt:lpstr>
      <vt:lpstr>Признаки пристрастия ребёнка к пагубным привычкам</vt:lpstr>
      <vt:lpstr>Принципы поддержки подростка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RePack by Diakov</cp:lastModifiedBy>
  <cp:revision>43</cp:revision>
  <dcterms:created xsi:type="dcterms:W3CDTF">2014-11-21T11:00:06Z</dcterms:created>
  <dcterms:modified xsi:type="dcterms:W3CDTF">2021-01-12T09:01:12Z</dcterms:modified>
</cp:coreProperties>
</file>