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9" r:id="rId3"/>
    <p:sldId id="25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57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1470025"/>
          </a:xfrm>
        </p:spPr>
        <p:txBody>
          <a:bodyPr/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701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3178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3317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17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62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62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Majestic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50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533400" y="914400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AnastasiaScript" pitchFamily="2" charset="0"/>
              </a:rPr>
              <a:t>Юная элита Евпатории</a:t>
            </a:r>
            <a:br>
              <a:rPr lang="ru-RU" sz="6000" b="1" dirty="0" smtClean="0">
                <a:latin typeface="AnastasiaScript" pitchFamily="2" charset="0"/>
              </a:rPr>
            </a:br>
            <a:r>
              <a:rPr lang="ru-RU" sz="6000" b="1" dirty="0" smtClean="0">
                <a:latin typeface="AnastasiaScript" pitchFamily="2" charset="0"/>
              </a:rPr>
              <a:t>2016</a:t>
            </a:r>
            <a:endParaRPr lang="ru-RU" sz="6000" b="1" dirty="0">
              <a:latin typeface="AnastasiaScript" pitchFamily="2" charset="0"/>
            </a:endParaRPr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3212976"/>
            <a:ext cx="6400800" cy="1752600"/>
          </a:xfrm>
        </p:spPr>
        <p:txBody>
          <a:bodyPr/>
          <a:lstStyle/>
          <a:p>
            <a:r>
              <a:rPr lang="ru-RU" sz="4000" dirty="0"/>
              <a:t>подзаголовок</a:t>
            </a:r>
          </a:p>
        </p:txBody>
      </p:sp>
      <p:pic>
        <p:nvPicPr>
          <p:cNvPr id="1026" name="Picture 2" descr="C:\Users\Администратор\Downloads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08920"/>
            <a:ext cx="3127598" cy="3127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Поздравление победителей олимпиад директором МБОУ «СШ №16» </a:t>
            </a:r>
            <a:r>
              <a:rPr lang="ru-RU" sz="2400" dirty="0" err="1" smtClean="0"/>
              <a:t>Донцовой</a:t>
            </a:r>
            <a:r>
              <a:rPr lang="ru-RU" sz="2400" dirty="0" smtClean="0"/>
              <a:t> О.А.</a:t>
            </a:r>
            <a:endParaRPr lang="ru-RU" sz="2400" dirty="0"/>
          </a:p>
        </p:txBody>
      </p:sp>
      <p:pic>
        <p:nvPicPr>
          <p:cNvPr id="8194" name="Picture 2" descr="I:\Фото Элита\P4280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3940" y="1646238"/>
            <a:ext cx="5545368" cy="4159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Вручение дипломов и подарков всем «звёздочкам»</a:t>
            </a:r>
            <a:endParaRPr lang="ru-RU" sz="4000" dirty="0"/>
          </a:p>
        </p:txBody>
      </p:sp>
      <p:pic>
        <p:nvPicPr>
          <p:cNvPr id="9218" name="Picture 2" descr="I:\Фото Элита\P42800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Поздравляет детей </a:t>
            </a:r>
            <a:r>
              <a:rPr lang="ru-RU" sz="2400" dirty="0" smtClean="0"/>
              <a:t>и методист по начальным классам Евпатории </a:t>
            </a:r>
            <a:r>
              <a:rPr lang="ru-RU" sz="2400" dirty="0" err="1" smtClean="0"/>
              <a:t>Рудыка</a:t>
            </a:r>
            <a:r>
              <a:rPr lang="ru-RU" sz="2400" dirty="0" smtClean="0"/>
              <a:t> Юлия Петровна</a:t>
            </a:r>
            <a:endParaRPr lang="ru-RU" sz="2400" dirty="0"/>
          </a:p>
        </p:txBody>
      </p:sp>
      <p:pic>
        <p:nvPicPr>
          <p:cNvPr id="10242" name="Picture 2" descr="I:\Фото Элита\P4280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Талантливые дети талантливы во всём!</a:t>
            </a:r>
            <a:endParaRPr lang="ru-RU" sz="4000" dirty="0"/>
          </a:p>
        </p:txBody>
      </p:sp>
      <p:pic>
        <p:nvPicPr>
          <p:cNvPr id="11266" name="Picture 2" descr="I:\Фото Элита\P42801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484784"/>
            <a:ext cx="3240360" cy="24302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67" name="Picture 3" descr="I:\Фото Элита\DSC_0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348880"/>
            <a:ext cx="2413772" cy="4293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68" name="Picture 4" descr="I:\Фото Элита\DSC_07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3457953" cy="23762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Спасибо учителям, которые работают для детей и ради детей</a:t>
            </a:r>
            <a:endParaRPr lang="ru-RU" sz="4000" dirty="0"/>
          </a:p>
        </p:txBody>
      </p:sp>
      <p:pic>
        <p:nvPicPr>
          <p:cNvPr id="13314" name="Picture 2" descr="I:\Фото Элита\DSC_07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097" y="1646238"/>
            <a:ext cx="8049805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Грамоты учителям вручает заместитель начальника управления образования Онищенко Наталья Ростиславовна</a:t>
            </a:r>
            <a:endParaRPr lang="ru-RU" sz="2800" dirty="0"/>
          </a:p>
        </p:txBody>
      </p:sp>
      <p:pic>
        <p:nvPicPr>
          <p:cNvPr id="12290" name="Picture 2" descr="I:\Фото Элита\DSC_07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32856"/>
            <a:ext cx="5860311" cy="3294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Учителя и учащиеся - гордость нашей школы!</a:t>
            </a:r>
            <a:endParaRPr lang="ru-RU" sz="4000" dirty="0"/>
          </a:p>
        </p:txBody>
      </p:sp>
      <p:pic>
        <p:nvPicPr>
          <p:cNvPr id="14338" name="Picture 2" descr="I:\Фото Элита\DSC_08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097" y="1646238"/>
            <a:ext cx="8049805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:\Фото Элита\DSC_08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2753057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звёздочка</a:t>
            </a:r>
            <a:endParaRPr lang="ru-RU" dirty="0"/>
          </a:p>
        </p:txBody>
      </p:sp>
      <p:sp>
        <p:nvSpPr>
          <p:cNvPr id="15364" name="AutoShape 4" descr="C:\Users\%D0%90%D0%B4%D0%BC%D0%B8%D0%BD%D0%B8%D1%81%D1%82%D1%80%D0%B0%D1%82%D0%BE%D1%80\Downloads\image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C:\Users\%D0%90%D0%B4%D0%BC%D0%B8%D0%BD%D0%B8%D1%81%D1%82%D1%80%D0%B0%D1%82%D0%BE%D1%80\Downloads\image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https://encrypted-tbn2.gstatic.com/images?q=tbn:ANd9GcQu_zTk-9QaKPJLDjqD-3m4DzGK6yd0vPc8Hx8eo6O3_AYz9ibhW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3545" y="2276872"/>
            <a:ext cx="3313801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I:\Фото Элита\DSC_0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2940091" cy="5229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86" name="Picture 2" descr="I:\Фото Элита\DSC_0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196752"/>
            <a:ext cx="2778147" cy="4941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Радость достижений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I:\Фото Элита\DSC_08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48880"/>
            <a:ext cx="6493086" cy="3650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Нам есть, кем гордиться!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35280" cy="3912096"/>
          </a:xfrm>
        </p:spPr>
        <p:txBody>
          <a:bodyPr/>
          <a:lstStyle/>
          <a:p>
            <a:r>
              <a:rPr lang="ru-RU" sz="4000" dirty="0" smtClean="0"/>
              <a:t>В школе № 16 </a:t>
            </a:r>
            <a:br>
              <a:rPr lang="ru-RU" sz="4000" dirty="0" smtClean="0"/>
            </a:br>
            <a:r>
              <a:rPr lang="ru-RU" sz="4000" dirty="0" smtClean="0"/>
              <a:t>21 апреля 2016г. Произошло награждение учеников 4 классов, которые достигли высоких результатов в муниципальных ученических олимпиадах.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68741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533400" y="91440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Мы чествуем юную элиту Евпатории 2016 года!</a:t>
            </a:r>
            <a:endParaRPr lang="ru-RU" sz="4000" dirty="0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400800" cy="1752600"/>
          </a:xfrm>
        </p:spPr>
        <p:txBody>
          <a:bodyPr/>
          <a:lstStyle/>
          <a:p>
            <a:r>
              <a:rPr lang="ru-RU" sz="4000" dirty="0" smtClean="0"/>
              <a:t>Встречайте самых-самых!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Время подготовки к празднику</a:t>
            </a:r>
            <a:endParaRPr lang="ru-RU" sz="4000" dirty="0"/>
          </a:p>
        </p:txBody>
      </p:sp>
      <p:pic>
        <p:nvPicPr>
          <p:cNvPr id="2050" name="Picture 2" descr="I:\Фото Элита\P4280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Гостей полный зал!</a:t>
            </a:r>
            <a:endParaRPr lang="ru-RU" sz="4000" dirty="0"/>
          </a:p>
        </p:txBody>
      </p:sp>
      <p:pic>
        <p:nvPicPr>
          <p:cNvPr id="3074" name="Picture 2" descr="I:\Фото Элита\P428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Награды ждут своих героев…</a:t>
            </a:r>
            <a:endParaRPr lang="ru-RU" sz="4000" dirty="0"/>
          </a:p>
        </p:txBody>
      </p:sp>
      <p:pic>
        <p:nvPicPr>
          <p:cNvPr id="4098" name="Picture 2" descr="I:\Фото Элита\P4280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348880"/>
            <a:ext cx="3049091" cy="2286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099" name="Picture 3" descr="I:\Фото Элита\P428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899925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Почётные гости ждут начала праздника</a:t>
            </a:r>
            <a:endParaRPr lang="ru-RU" sz="4000" dirty="0"/>
          </a:p>
        </p:txBody>
      </p:sp>
      <p:pic>
        <p:nvPicPr>
          <p:cNvPr id="5122" name="Picture 2" descr="I:\Фото Элита\P42800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А ведущие уже готовы начинать концерт!</a:t>
            </a:r>
            <a:endParaRPr lang="ru-RU" sz="4000" dirty="0"/>
          </a:p>
        </p:txBody>
      </p:sp>
      <p:pic>
        <p:nvPicPr>
          <p:cNvPr id="6146" name="Picture 2" descr="I:\Фото Элита\P4280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364840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147" name="Picture 3" descr="I:\Фото Элита\P428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88840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Мы рады вас приветствовать у нас в красивом зале</a:t>
            </a:r>
            <a:endParaRPr lang="ru-RU" sz="4000" dirty="0"/>
          </a:p>
        </p:txBody>
      </p:sp>
      <p:pic>
        <p:nvPicPr>
          <p:cNvPr id="7170" name="Picture 2" descr="I:\Фото Элита\P42800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2" y="1646238"/>
            <a:ext cx="6034616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va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Majestic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Фокина Л. П. Шаблон презентации 2">
  <a:themeElements>
    <a:clrScheme name="Другая 3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3F3F3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130</Words>
  <Application>Microsoft Office PowerPoint</Application>
  <PresentationFormat>Экран (4:3)</PresentationFormat>
  <Paragraphs>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sova</vt:lpstr>
      <vt:lpstr>Фокина Л. П. Шаблон презентации 2</vt:lpstr>
      <vt:lpstr>Юная элита Евпатории 2016</vt:lpstr>
      <vt:lpstr>В школе № 16  21 апреля 2016г. Произошло награждение учеников 4 классов, которые достигли высоких результатов в муниципальных ученических олимпиадах.</vt:lpstr>
      <vt:lpstr>Мы чествуем юную элиту Евпатории 2016 года!</vt:lpstr>
      <vt:lpstr>Время подготовки к празднику</vt:lpstr>
      <vt:lpstr>Гостей полный зал!</vt:lpstr>
      <vt:lpstr>Награды ждут своих героев…</vt:lpstr>
      <vt:lpstr>Почётные гости ждут начала праздника</vt:lpstr>
      <vt:lpstr>А ведущие уже готовы начинать концерт!</vt:lpstr>
      <vt:lpstr>Мы рады вас приветствовать у нас в красивом зале</vt:lpstr>
      <vt:lpstr>Поздравление победителей олимпиад директором МБОУ «СШ №16» Донцовой О.А.</vt:lpstr>
      <vt:lpstr>Вручение дипломов и подарков всем «звёздочкам»</vt:lpstr>
      <vt:lpstr>Поздравляет детей и методист по начальным классам Евпатории Рудыка Юлия Петровна</vt:lpstr>
      <vt:lpstr>Талантливые дети талантливы во всём!</vt:lpstr>
      <vt:lpstr>Спасибо учителям, которые работают для детей и ради детей</vt:lpstr>
      <vt:lpstr>Грамоты учителям вручает заместитель начальника управления образования Онищенко Наталья Ростиславовна</vt:lpstr>
      <vt:lpstr>Учителя и учащиеся - гордость нашей школы!</vt:lpstr>
      <vt:lpstr>Наша звёздочка</vt:lpstr>
      <vt:lpstr>Радость достижений</vt:lpstr>
      <vt:lpstr>Нам есть, кем гордиться!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Admin</cp:lastModifiedBy>
  <cp:revision>14</cp:revision>
  <dcterms:created xsi:type="dcterms:W3CDTF">2016-05-09T17:23:24Z</dcterms:created>
  <dcterms:modified xsi:type="dcterms:W3CDTF">2016-05-10T05:55:45Z</dcterms:modified>
</cp:coreProperties>
</file>