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16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55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91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23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455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01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90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15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35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F4DD0-3445-4C9F-97BE-5D0B25370E57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37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9509"/>
          </a:xfrm>
        </p:spPr>
        <p:txBody>
          <a:bodyPr>
            <a:noAutofit/>
          </a:bodyPr>
          <a:lstStyle/>
          <a:p>
            <a:pPr lvl="0" indent="288925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altLang="ru-RU" sz="18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</a:t>
            </a:r>
            <a:br>
              <a:rPr lang="ru-RU" altLang="ru-RU" sz="18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«Средняя </a:t>
            </a:r>
            <a:r>
              <a:rPr lang="ru-RU" altLang="ru-RU" sz="1800" b="1" dirty="0" smtClean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школа №</a:t>
            </a:r>
            <a:r>
              <a:rPr lang="ru-RU" altLang="ru-RU" sz="18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16 имени Героя Советского Союза Степана Иванова </a:t>
            </a:r>
            <a:r>
              <a:rPr lang="ru-RU" altLang="ru-RU" sz="1800" b="1" dirty="0" smtClean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800" b="1" dirty="0" smtClean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города </a:t>
            </a:r>
            <a:r>
              <a:rPr lang="ru-RU" altLang="ru-RU" sz="18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Евпатория Республики Крым»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40536" y="898783"/>
            <a:ext cx="9156192" cy="3699764"/>
          </a:xfrm>
        </p:spPr>
        <p:txBody>
          <a:bodyPr>
            <a:normAutofit/>
          </a:bodyPr>
          <a:lstStyle/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совет:</a:t>
            </a:r>
          </a:p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«Круглый стол по обмену опытом реализации содержания и форм активизации межпредметных связей для формирования функциональной грамотности 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учащихся».</a:t>
            </a:r>
            <a:endParaRPr lang="ru-RU" sz="18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32519" y="5667494"/>
            <a:ext cx="2233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cs typeface="Times New Roman" panose="02020603050405020304" pitchFamily="18" charset="0"/>
              </a:rPr>
              <a:t>г. Евпатория – 2024г.</a:t>
            </a:r>
            <a:endParaRPr lang="ru-RU" dirty="0"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224" y="3686647"/>
            <a:ext cx="4073835" cy="27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93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97992" y="816352"/>
            <a:ext cx="1103376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 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Обмен опытом по реализации содержания и форм активизации межпредметных связей для формирования функциональной грамотности учащихся. </a:t>
            </a:r>
            <a:endParaRPr lang="ru-RU" sz="14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2480" y="2010813"/>
            <a:ext cx="11097768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прохождение педагогами школы курсов повышения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квалификации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функциональной грамотности. 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результатов внутришкольной диагностики по формированию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функциональной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грамотности учащихся.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проведённых открытых уроков с целью обмена опытом по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содержания и форм активизации межпредметных связей для формирования функциональной грамотности в рамках проведения предметных недель.</a:t>
            </a:r>
          </a:p>
        </p:txBody>
      </p:sp>
    </p:spTree>
    <p:extLst>
      <p:ext uri="{BB962C8B-B14F-4D97-AF65-F5344CB8AC3E}">
        <p14:creationId xmlns:p14="http://schemas.microsoft.com/office/powerpoint/2010/main" val="1877580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76656" y="329184"/>
            <a:ext cx="11073384" cy="6127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0"/>
              </a:spcAft>
            </a:pP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Повестка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педагогического совета: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прохождение педагогами школы курсов повышения квалификации по функциональной грамотности. 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Полищук 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Т.В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., заместитель директора по УВР).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Выполнение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 внеурочной деятельности по функциональной грамотности.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(Кибало Н.Г., учитель 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начальных классов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руководитель ШМО учителей начальных классов; Кузинина А.С., педагог внеурочной деятельности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700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Анализ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результатов внутришкольной диагностики по формированию 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функциональной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грамотности учащихся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Математическая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грамотность.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Хорошева Е.Я., учитель математики, руководитель ШМО учителей математики,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Читательская грамотность.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Севостьянова А.С., учитель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русского языка и литературы,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Естественнонаучная грамотность. 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Подобашева К.В., учитель географии, руководитель ШМО учителей биологии, географии и химии,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Глобальные компетенции. Креативное мышление.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Кислая Т.А., педагог-психолог.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Анализ проведённых открытых уроков, занятий внеурочной деятельности с целью обмена опытом по реализации содержания и форм активизации межпредметных связей для формирования функциональной грамотности в рамках проведения предметных недель.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(Полищук Т.В., Чернобиль Ю.Г., Чан С.В. - заместители директора по УВР, Кондрацкая Ж.М., заместитель директора по ВР).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542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307336" y="292608"/>
            <a:ext cx="6096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прохождение педагогами школы курсов повышения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квалификации по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функциональной грамотности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23.04.2024г.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856432"/>
              </p:ext>
            </p:extLst>
          </p:nvPr>
        </p:nvGraphicFramePr>
        <p:xfrm>
          <a:off x="1947673" y="1570394"/>
          <a:ext cx="8586216" cy="4696587"/>
        </p:xfrm>
        <a:graphic>
          <a:graphicData uri="http://schemas.openxmlformats.org/drawingml/2006/table">
            <a:tbl>
              <a:tblPr firstRow="1" firstCol="1" bandRow="1"/>
              <a:tblGrid>
                <a:gridCol w="3651012"/>
                <a:gridCol w="1645068"/>
                <a:gridCol w="1645068"/>
                <a:gridCol w="164506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ШМО учителей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педагогов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Прошли курсы ПК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начальных классов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русского языка и литературы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математики, физики,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биологии, географии, химии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английского языка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истории, обществознания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технологии, музыки, ИЗО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физкультуры, ОБЖ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8042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76656" y="329184"/>
            <a:ext cx="11073384" cy="642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0"/>
              </a:spcAft>
            </a:pP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Повестка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педагогического совета: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прохождение педагогами школы курсов повышения квалификации по функциональной грамотности. 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Полищук 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Т.В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., заместитель директора по УВР).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Выполнение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 внеурочной деятельности по функциональной грамотности.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(Кибало Н.Г., учитель 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начальных классов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руководитель ШМО учителей начальных классов; Кузинина А.С., педагог внеурочной деятельности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700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Анализ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результатов внутришкольной диагностики по формированию 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функциональной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грамотности учащихся: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Читательская грамотность.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Кравченко В.П., учитель русского языка и литературы, руководитель ШМО учителей русского языка и литературы,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Математическая грамотность.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Хорошева Е.Я., учитель математики, руководитель ШМО учителей математики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Естественнонаучная грамотность. 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Подобашева К.В., учитель географии, руководитель ШМО учителей биологии, географии и химии,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Глобальные компетенции. Креативное мышление.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Кислая Т.А., педагог-психолог.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Анализ проведённых открытых уроков, занятий внеурочной деятельности с целью обмена опытом по реализации содержания и форм активизации межпредметных связей для формирования функциональной грамотности в рамках проведения предметных недель. 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(Полищук Т.В., Чернобиль Ю.Г., Чан С.В. - заместители директора по УВР, Кондрацкая Ж.М., заместитель директора по ВР).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60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03504" y="662858"/>
            <a:ext cx="1113739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 педагогического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совета:</a:t>
            </a:r>
            <a:r>
              <a:rPr lang="ru-RU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круглый стол по обмену опытом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реализации содержания и форм активизации межпредметных связей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формирования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функциональной грамотности учащихся, педагогический совет решил: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Продолжить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работу по формированию функциональной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грамотности и по </a:t>
            </a:r>
            <a:r>
              <a:rPr lang="ru-RU" sz="16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развитию 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креативного мышления и глобальных компетенций учащихся.</a:t>
            </a: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Срок: в течение учебного года. Ответственные: педагогический </a:t>
            </a:r>
            <a:r>
              <a:rPr lang="ru-RU" sz="16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коллектив.</a:t>
            </a: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2.Продолжить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внутришкольную диагностику по формированию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функциональной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грамотности учащихся и психодиагностическую деятельность по изучению уровня сформированности креативного мышления и глобальных компетенций учащихся.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Срок: в течение учебного года. Ответственные: руководители ШМО, педагог-психолог Кислая Т.А.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Предусмотреть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выделение часов внеурочной деятельности для занятий по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функциональной</a:t>
            </a:r>
            <a:r>
              <a:rPr lang="ru-RU" sz="16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грамотности на 2024-2025 учебный год.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6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Срок: до 01.09.2024г.  </a:t>
            </a: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Ответственные: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Полищук Т.В., заместитель директора по УВР, </a:t>
            </a: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Кондрацкая Ж.М., заместитель директора по ВР).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</a:pPr>
            <a:r>
              <a:rPr lang="ru-RU" sz="16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4. Организовать 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прохождение всеми педагогами школы курсов повышения </a:t>
            </a:r>
            <a:r>
              <a:rPr lang="ru-RU" sz="16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квалификации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«Функциональная грамотность школьников».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Срок: </a:t>
            </a:r>
            <a:r>
              <a:rPr lang="ru-RU" sz="16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до 01.09.2024г.  </a:t>
            </a: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Ответственные: Полищук Т.В., заместитель директора по УВР, руководители ШМО.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714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587648" y="1744718"/>
            <a:ext cx="446680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Спасибо за работу! </a:t>
            </a:r>
          </a:p>
          <a:p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Творческих успехов!</a:t>
            </a:r>
            <a:endParaRPr lang="ru-RU" sz="36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352" y="3156295"/>
            <a:ext cx="4073835" cy="27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0172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705</Words>
  <Application>Microsoft Office PowerPoint</Application>
  <PresentationFormat>Широкоэкранный</PresentationFormat>
  <Paragraphs>93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Microsoft Sans Serif</vt:lpstr>
      <vt:lpstr>Times New Roman</vt:lpstr>
      <vt:lpstr>Тема Office</vt:lpstr>
      <vt:lpstr>Муниципальное бюджетное общеобразовательное учреждение  «Средняя школа №16 имени Героя Советского Союза Степана Иванова  города Евпатория Республики Крым»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 «Средняя школа №16 имени Героя Советского Союза Степана Иванова  города Евпатория Республики Крым»</dc:title>
  <dc:creator>user01</dc:creator>
  <cp:lastModifiedBy>user01</cp:lastModifiedBy>
  <cp:revision>29</cp:revision>
  <dcterms:created xsi:type="dcterms:W3CDTF">2023-04-06T11:57:45Z</dcterms:created>
  <dcterms:modified xsi:type="dcterms:W3CDTF">2024-04-23T07:49:27Z</dcterms:modified>
</cp:coreProperties>
</file>