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0" r:id="rId4"/>
    <p:sldId id="285" r:id="rId5"/>
    <p:sldId id="313" r:id="rId6"/>
    <p:sldId id="330" r:id="rId7"/>
    <p:sldId id="302" r:id="rId8"/>
    <p:sldId id="301" r:id="rId9"/>
    <p:sldId id="303" r:id="rId10"/>
    <p:sldId id="304" r:id="rId11"/>
    <p:sldId id="305" r:id="rId12"/>
    <p:sldId id="329" r:id="rId13"/>
    <p:sldId id="308" r:id="rId14"/>
    <p:sldId id="306" r:id="rId15"/>
    <p:sldId id="309" r:id="rId16"/>
    <p:sldId id="310" r:id="rId17"/>
    <p:sldId id="311" r:id="rId18"/>
    <p:sldId id="312" r:id="rId19"/>
    <p:sldId id="297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92D14"/>
    <a:srgbClr val="35759D"/>
    <a:srgbClr val="35B19D"/>
    <a:srgbClr val="000000"/>
    <a:srgbClr val="E8E8E8"/>
    <a:srgbClr val="43434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5" autoAdjust="0"/>
    <p:restoredTop sz="95596" autoAdjust="0"/>
  </p:normalViewPr>
  <p:slideViewPr>
    <p:cSldViewPr>
      <p:cViewPr varScale="1">
        <p:scale>
          <a:sx n="116" d="100"/>
          <a:sy n="116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937332-686E-48D3-8882-0C0DCF4F3A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9719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0C365-8E32-4968-924D-AE5CF1587AD5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6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8C14B-9FB8-448E-BF48-A40F42601407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05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46780-B8D8-4FBD-97CD-07B963390A84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3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46780-B8D8-4FBD-97CD-07B963390A84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82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5694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0403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7862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631699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1362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0019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8826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7483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492998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170299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ru.wikipedia.org/wiki/%D0%A2%D0%B0%D0%B2%D1%80%D0%B8%D1%87%D0%B5%D1%81%D0%BA%D0%B0%D1%8F_%D0%BE%D0%B1%D0%BB%D0%B0%D1%81%D1%82%D1%8C" TargetMode="External"/><Relationship Id="rId7" Type="http://schemas.openxmlformats.org/officeDocument/2006/relationships/hyperlink" Target="https://ru.wikipedia.org/wiki/%D0%A5%D0%B5%D1%80%D1%81%D0%BE%D0%BD%D0%B5%D1%81_%D0%A2%D0%B0%D0%B2%D1%80%D0%B8%D1%87%D0%B5%D1%81%D0%BA%D0%B8%D0%B9" TargetMode="External"/><Relationship Id="rId2" Type="http://schemas.openxmlformats.org/officeDocument/2006/relationships/hyperlink" Target="https://ru.wikipedia.org/wiki/1783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988_%D0%B3%D0%BE%D0%B4" TargetMode="External"/><Relationship Id="rId5" Type="http://schemas.openxmlformats.org/officeDocument/2006/relationships/hyperlink" Target="https://ru.wikipedia.org/wiki/1784_%D0%B3%D0%BE%D0%B4" TargetMode="External"/><Relationship Id="rId4" Type="http://schemas.openxmlformats.org/officeDocument/2006/relationships/hyperlink" Target="https://ru.wikipedia.org/wiki/8_%D0%BC%D0%B0%D1%80%D1%82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A4%D0%A1%D0%A0" TargetMode="External"/><Relationship Id="rId2" Type="http://schemas.openxmlformats.org/officeDocument/2006/relationships/hyperlink" Target="https://ru.wikipedia.org/wiki/1921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ru.wikipedia.org/wiki/1938_%D0%B3%D0%BE%D0%B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7319367" cy="1793167"/>
          </a:xfrm>
        </p:spPr>
        <p:txBody>
          <a:bodyPr>
            <a:normAutofit fontScale="90000"/>
          </a:bodyPr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300" dirty="0" smtClean="0">
                <a:solidFill>
                  <a:schemeClr val="tx1">
                    <a:lumMod val="50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20 – января / День </a:t>
            </a:r>
            <a:br>
              <a:rPr lang="ru-RU" sz="5300" dirty="0" smtClean="0">
                <a:solidFill>
                  <a:schemeClr val="tx1">
                    <a:lumMod val="50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</a:br>
            <a:r>
              <a:rPr lang="ru-RU" sz="5300" dirty="0" smtClean="0">
                <a:solidFill>
                  <a:schemeClr val="tx1">
                    <a:lumMod val="50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Республики Крым </a:t>
            </a:r>
            <a:r>
              <a:rPr lang="ru-RU" sz="5300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1550" y="1772816"/>
            <a:ext cx="50105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 подготовил</a:t>
            </a:r>
          </a:p>
          <a:p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читель истории и обществознания </a:t>
            </a:r>
          </a:p>
          <a:p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МБОУ «СШ №16»</a:t>
            </a:r>
          </a:p>
          <a:p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Долецкий Эдуард Владимирович</a:t>
            </a:r>
            <a:endParaRPr lang="ru-RU" b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73337"/>
            <a:ext cx="47611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После провозглашения 24 августа 1991 года независимости Украины, 4 сентября чрезвычайная сессия Верховного Совета автономии приняла Декларацию о государственном суверенитете республики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феврале 1992 года Верховный Совет Крыма принимает Закон «О Республике Крым как официальном названии демократического государства Крым». Крымская АССР становится Республикой Крым.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6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мая седьмая сессия Верховного Совета Крыма принимает Конституцию Республики Крым. Независимая Украина к тому времени новой версии Основного Закона ещё не имела и пользовалась Конституцией УССР. Так что в вопросах конституционного и государственного строительства Крым шёл впереди Украины.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9" y="224280"/>
            <a:ext cx="3674690" cy="277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" y="3432019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353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196752"/>
            <a:ext cx="4761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После непростых переговоров с Киевом и ряда взаимных уступок 30 июня принят Закон Украины «О разграничении полномочий между органами государственной власти Украины и Республики Крым».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17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марта 1995 года Верховный Совет Украины в одностороннем порядке отменил Конституцию автономии и около 40 законодательных актов, в том числе закон о президенте АРК. Однако, полуостров, вопреки многочисленным прогнозам, не превратился в очередную горячую точку, но большая часть политических достижений начала 90-х была потеряна.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728426" cy="21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728426" cy="259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1143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latin typeface="Batang" pitchFamily="18" charset="-127"/>
                <a:ea typeface="Batang" pitchFamily="18" charset="-127"/>
              </a:rPr>
              <a:t>Символика</a:t>
            </a:r>
            <a:r>
              <a:rPr lang="uk-UA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sz="3200" dirty="0" err="1" smtClean="0">
                <a:latin typeface="Batang" pitchFamily="18" charset="-127"/>
                <a:ea typeface="Batang" pitchFamily="18" charset="-127"/>
              </a:rPr>
              <a:t>Республики</a:t>
            </a:r>
            <a:r>
              <a:rPr lang="uk-UA" sz="3200" dirty="0" smtClean="0">
                <a:latin typeface="Batang" pitchFamily="18" charset="-127"/>
                <a:ea typeface="Batang" pitchFamily="18" charset="-127"/>
              </a:rPr>
              <a:t> К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рым</a:t>
            </a:r>
            <a:endParaRPr lang="ru-RU" sz="32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55040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260648"/>
            <a:ext cx="4464496" cy="896937"/>
          </a:xfrm>
          <a:prstGeom prst="rect">
            <a:avLst/>
          </a:prstGeo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Флаг Крымской Народной Республики</a:t>
            </a:r>
          </a:p>
        </p:txBody>
      </p:sp>
      <p:sp>
        <p:nvSpPr>
          <p:cNvPr id="19459" name="Объект 3"/>
          <p:cNvSpPr>
            <a:spLocks noGrp="1"/>
          </p:cNvSpPr>
          <p:nvPr>
            <p:ph sz="quarter" idx="4294967295"/>
          </p:nvPr>
        </p:nvSpPr>
        <p:spPr>
          <a:xfrm>
            <a:off x="4644008" y="404664"/>
            <a:ext cx="4319463" cy="825500"/>
          </a:xfrm>
          <a:prstGeom prst="rect">
            <a:avLst/>
          </a:prstGeo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Флаг Крымской АССР (1921 г.)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58975"/>
            <a:ext cx="3024187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9" y="1700808"/>
            <a:ext cx="4129377" cy="201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6" y="4869160"/>
            <a:ext cx="5166319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Прямоугольник 4"/>
          <p:cNvSpPr>
            <a:spLocks noChangeArrowheads="1"/>
          </p:cNvSpPr>
          <p:nvPr/>
        </p:nvSpPr>
        <p:spPr bwMode="auto">
          <a:xfrm>
            <a:off x="1239400" y="4149725"/>
            <a:ext cx="6531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latin typeface="Batang" pitchFamily="18" charset="-127"/>
                <a:ea typeface="Batang" pitchFamily="18" charset="-127"/>
              </a:rPr>
              <a:t>Флаг Крымской АССР (1938 </a:t>
            </a:r>
            <a:r>
              <a:rPr lang="ru-RU" dirty="0"/>
              <a:t>г.)</a:t>
            </a:r>
          </a:p>
        </p:txBody>
      </p:sp>
    </p:spTree>
    <p:extLst>
      <p:ext uri="{BB962C8B-B14F-4D97-AF65-F5344CB8AC3E}">
        <p14:creationId xmlns:p14="http://schemas.microsoft.com/office/powerpoint/2010/main" val="1752396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476672"/>
            <a:ext cx="4465637" cy="223202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23850" y="2997200"/>
            <a:ext cx="8820150" cy="3128963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sz="3800" dirty="0">
                <a:solidFill>
                  <a:schemeClr val="tx1">
                    <a:lumMod val="50000"/>
                  </a:schemeClr>
                </a:solidFill>
              </a:rPr>
              <a:t>Таковым признано «полотнище, состоящее из трех горизонтально расположенных цветных полос: верхней — синего цвета, составляющей 1/6 ширины флага, средней — белого цвета, составляющей 4/6 ширины флага; нижней — красного цвета, составляющей 1/6 ширины флага».</a:t>
            </a:r>
          </a:p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sz="3800" dirty="0">
                <a:solidFill>
                  <a:schemeClr val="tx1">
                    <a:lumMod val="50000"/>
                  </a:schemeClr>
                </a:solidFill>
              </a:rPr>
              <a:t>В основу разработки флага были положены традиционные для </a:t>
            </a:r>
            <a:r>
              <a:rPr lang="ru-RU" sz="3800" dirty="0" err="1">
                <a:solidFill>
                  <a:schemeClr val="tx1">
                    <a:lumMod val="50000"/>
                  </a:schemeClr>
                </a:solidFill>
              </a:rPr>
              <a:t>вексикологии</a:t>
            </a:r>
            <a:r>
              <a:rPr lang="ru-RU" sz="3800" dirty="0">
                <a:solidFill>
                  <a:schemeClr val="tx1">
                    <a:lumMod val="50000"/>
                  </a:schemeClr>
                </a:solidFill>
              </a:rPr>
              <a:t> Юго-Востока Европы цвета. </a:t>
            </a:r>
            <a:endParaRPr lang="ru-RU" sz="3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sz="3800" dirty="0" smtClean="0">
                <a:solidFill>
                  <a:schemeClr val="tx1">
                    <a:lumMod val="50000"/>
                  </a:schemeClr>
                </a:solidFill>
              </a:rPr>
              <a:t>Красная </a:t>
            </a:r>
            <a:r>
              <a:rPr lang="ru-RU" sz="3800" dirty="0">
                <a:solidFill>
                  <a:schemeClr val="tx1">
                    <a:lumMod val="50000"/>
                  </a:schemeClr>
                </a:solidFill>
              </a:rPr>
              <a:t>нижняя полоса флага символизирует героическую и трагическую историю Крыма, память об уроках прошлого. </a:t>
            </a:r>
            <a:endParaRPr lang="ru-RU" sz="3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sz="3800" dirty="0" smtClean="0">
                <a:solidFill>
                  <a:schemeClr val="tx1">
                    <a:lumMod val="50000"/>
                  </a:schemeClr>
                </a:solidFill>
              </a:rPr>
              <a:t>Верхняя </a:t>
            </a:r>
            <a:r>
              <a:rPr lang="ru-RU" sz="3800" dirty="0">
                <a:solidFill>
                  <a:schemeClr val="tx1">
                    <a:lumMod val="50000"/>
                  </a:schemeClr>
                </a:solidFill>
              </a:rPr>
              <a:t>синяя — надежду на благополучное будущее. Средняя белая обозначает равенство всех культур и народов полуострова, стремление к гражданскому миру.</a:t>
            </a:r>
          </a:p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r>
              <a:rPr lang="ru-RU" sz="3800" dirty="0">
                <a:solidFill>
                  <a:schemeClr val="tx1">
                    <a:lumMod val="50000"/>
                  </a:schemeClr>
                </a:solidFill>
              </a:rPr>
              <a:t>Авторы флага: </a:t>
            </a:r>
            <a:r>
              <a:rPr lang="ru-RU" sz="3800" dirty="0" err="1">
                <a:solidFill>
                  <a:schemeClr val="tx1">
                    <a:lumMod val="50000"/>
                  </a:schemeClr>
                </a:solidFill>
              </a:rPr>
              <a:t>А.В.Мальгин</a:t>
            </a:r>
            <a:r>
              <a:rPr lang="ru-RU" sz="3800" dirty="0">
                <a:solidFill>
                  <a:schemeClr val="tx1">
                    <a:lumMod val="50000"/>
                  </a:schemeClr>
                </a:solidFill>
              </a:rPr>
              <a:t> и </a:t>
            </a:r>
            <a:r>
              <a:rPr lang="ru-RU" sz="3800" dirty="0" err="1">
                <a:solidFill>
                  <a:schemeClr val="tx1">
                    <a:lumMod val="50000"/>
                  </a:schemeClr>
                </a:solidFill>
              </a:rPr>
              <a:t>В.А.Трусов</a:t>
            </a:r>
            <a:r>
              <a:rPr lang="ru-RU" sz="3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30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3"/>
          <p:cNvSpPr>
            <a:spLocks noGrp="1"/>
          </p:cNvSpPr>
          <p:nvPr>
            <p:ph sz="quarter" idx="4294967295"/>
          </p:nvPr>
        </p:nvSpPr>
        <p:spPr>
          <a:xfrm>
            <a:off x="3276600" y="115888"/>
            <a:ext cx="5410200" cy="61214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1783 год"/>
              </a:rPr>
              <a:t>1783 году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после присоединения территории бывшего Крымского ханства к Российской империи, его земли были включены во вновь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созданную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Таврическая область"/>
              </a:rPr>
              <a:t>Таврическую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Таврическая область"/>
              </a:rPr>
              <a:t> область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центром в Симферополе.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области был утверждён 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8 марта"/>
              </a:rPr>
              <a:t>8 марта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1784 год"/>
              </a:rPr>
              <a:t>1784 года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золотой щит с чёрным двуглавым императорским орлом, на груди орла помещался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лазуревый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щиток с золотым восьмиконечным крестом. В описании герба подчёркивалось, что этот крест «был прислан от Греческих Императоров в Россию, тогда, когда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восприято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Великими Князьями крещение» (Великий князь Владимир, который ввёл христианство на Руси в 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988 год"/>
              </a:rPr>
              <a:t>988 году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сам крестился чуть ранее по настоянию Византии в 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Херсонес Таврический"/>
              </a:rPr>
              <a:t>Херсонесе Таврическом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территории современного Севастополя).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6" descr="https://upload.wikimedia.org/wikipedia/commons/6/6d/Coat_of_Arms_of_Tavria_Governora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239591" cy="43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489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sz="quarter" idx="4294967295"/>
          </p:nvPr>
        </p:nvSpPr>
        <p:spPr>
          <a:xfrm>
            <a:off x="4787900" y="260350"/>
            <a:ext cx="4248150" cy="5746750"/>
          </a:xfrm>
          <a:prstGeom prst="rect">
            <a:avLst/>
          </a:prstGeom>
        </p:spPr>
        <p:txBody>
          <a:bodyPr/>
          <a:lstStyle/>
          <a:p>
            <a:pPr marL="107950" indent="0" algn="just">
              <a:buFont typeface="Georgia" pitchFamily="18" charset="0"/>
              <a:buNone/>
            </a:pPr>
            <a:r>
              <a:rPr lang="ru-RU" sz="240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smtClean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2" tooltip="1921 год"/>
              </a:rPr>
              <a:t>1921 году</a:t>
            </a:r>
            <a:r>
              <a:rPr lang="ru-RU" sz="240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на территории Крыма была создана </a:t>
            </a:r>
            <a:r>
              <a:rPr lang="ru-RU" sz="2400" b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Автономная Крымская ССР</a:t>
            </a:r>
            <a:r>
              <a:rPr lang="ru-RU" sz="240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в составе </a:t>
            </a:r>
            <a:r>
              <a:rPr lang="ru-RU" sz="2400" smtClean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3" tooltip="РСФСР"/>
              </a:rPr>
              <a:t>РСФСР</a:t>
            </a:r>
            <a:r>
              <a:rPr lang="ru-RU" sz="240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 Герб Автономной Крымской ССР отличался от герба РСФСР лишь присутствием надписей на крымско-татарском (в арабской графике) и русском языках: «Кр. С. С. Р.» и «Пролетарии всех стран, соединяйтесь!».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4" descr="https://upload.wikimedia.org/wikipedia/commons/f/f6/CrimASSR_Coat_of_Arms_19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32771" cy="465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258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sz="quarter" idx="4294967295"/>
          </p:nvPr>
        </p:nvSpPr>
        <p:spPr>
          <a:xfrm>
            <a:off x="5003800" y="404813"/>
            <a:ext cx="4140200" cy="5602287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>
                <a:solidFill>
                  <a:srgbClr val="252525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 </a:t>
            </a:r>
            <a:r>
              <a:rPr lang="ru-RU" sz="2400" dirty="0" smtClean="0">
                <a:solidFill>
                  <a:srgbClr val="0B008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2" tooltip="1938 год"/>
              </a:rPr>
              <a:t>1938 году</a:t>
            </a:r>
            <a:r>
              <a:rPr lang="ru-RU" sz="2400" dirty="0" smtClean="0">
                <a:solidFill>
                  <a:srgbClr val="252525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 письменность крымско-татарского языка была переведена с латинизированного алфавита на кириллическую основу, в соответствии с этим произошли изменения и в гербе Крымской АССР</a:t>
            </a:r>
            <a:endParaRPr lang="ru-RU" sz="24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6387" name="Picture 2" descr="https://upload.wikimedia.org/wikipedia/commons/thumb/5/51/Coat_of_arms_of_Crimean_ASSR.svg/800px-Coat_of_arms_of_Crimean_ASS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8244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107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7576"/>
            <a:ext cx="38560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47667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основу символики Герба положено традиционное для Крыма с эпохи античности изображение грифона, который, являясь объединяющим символом, выражает идеи взаимопроникновения культур и природного и культурного разнообразия Крыма. Грифон, держащий в лапе жемчужину (символ уникального уголка планеты), читается как хранитель республики. Варяжский щит герба — напоминание о торговых путях, проходивших и проходящих через Крым, колонны — символы прошлых цивилизаций, оставивших свои следы на полуострове.</a:t>
            </a:r>
          </a:p>
          <a:p>
            <a:pPr algn="just"/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Авторы герба: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Г.Б.Ефетов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А.В.Мальгин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В.А.Трусов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В.А.Ягупов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6860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736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Среди них больше всего русских — 59%, украинцы — 24%, крымские татары — 12%.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571480"/>
            <a:ext cx="5663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Крыму проживают два миллиона</a:t>
            </a:r>
          </a:p>
          <a:p>
            <a:r>
              <a:rPr lang="ru-RU" dirty="0" smtClean="0"/>
              <a:t> человек (мужчин 46%, женщин 54%). </a:t>
            </a:r>
            <a:endParaRPr lang="ru-RU" dirty="0"/>
          </a:p>
        </p:txBody>
      </p:sp>
      <p:pic>
        <p:nvPicPr>
          <p:cNvPr id="4" name="Рисунок 3" descr="image17172794_0c50775b0d995511fdbea6113b226a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714620"/>
            <a:ext cx="6286544" cy="35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603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764704"/>
            <a:ext cx="8136904" cy="439248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Century" panose="02040604050505020304" pitchFamily="18" charset="0"/>
              </a:rPr>
              <a:t>Крымский полуостров </a:t>
            </a: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latin typeface="Century" panose="02040604050505020304" pitchFamily="18" charset="0"/>
              </a:rPr>
              <a:t>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"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природная жемчужина 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Европы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" - в силу своего географического положения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уникальных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природных условий с античных  времен являлся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перекрестком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многих морских транзитных дорог, соединявших различные государства, племена и народы.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21621"/>
            <a:ext cx="7308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Таврика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 - таким было  первое название полуострова, 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закрепившееся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 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за ним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  с  античных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времен.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Современное название  "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Крым" стало широко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 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использоваться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только 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после XI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V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 века.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33" y="2924944"/>
            <a:ext cx="6104950" cy="3764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35" y="3072242"/>
            <a:ext cx="6456040" cy="347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35" y="2878036"/>
            <a:ext cx="6450448" cy="381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3904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Крым – это уникальный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полуостров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6120680" cy="406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7983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2862798" cy="21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334595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6620"/>
            <a:ext cx="3261863" cy="211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58938"/>
            <a:ext cx="3383362" cy="254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4296941" cy="236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5199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20 – января / День АРК / РК</a:t>
            </a:r>
            <a:endParaRPr lang="ru-RU" sz="32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347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476672"/>
            <a:ext cx="47611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Автономная Крымская ССР была образована 18 октября 1921 года в составе </a:t>
            </a:r>
            <a:r>
              <a:rPr lang="ru-RU" sz="2000" dirty="0" smtClean="0"/>
              <a:t>РСФСР. </a:t>
            </a:r>
            <a:r>
              <a:rPr lang="ru-RU" sz="2000" dirty="0"/>
              <a:t>5 мая 1929 после принятия новой конституции автономии получила наименование — Крымская </a:t>
            </a:r>
            <a:r>
              <a:rPr lang="ru-RU" sz="2000" dirty="0" smtClean="0"/>
              <a:t>АССР. </a:t>
            </a:r>
            <a:r>
              <a:rPr lang="ru-RU" sz="2000" dirty="0"/>
              <a:t>30 июня 1945 года эта автономная республика была преобразована в Крымскую область, которая 26 апреля 1954 года была передана в состав Украинской ССР.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4" y="4293096"/>
            <a:ext cx="3596110" cy="227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4" y="321354"/>
            <a:ext cx="3596110" cy="3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66" y="3789040"/>
            <a:ext cx="4407735" cy="295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7953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3337"/>
            <a:ext cx="8505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20 января 1991 года, состоялся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всекрымский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референдум, на котором большинство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крымчан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высказались за восстановление Крымской автономии (и эту свою волю жители Крыма подтвердили на всесоюзном референдуме 17 марта 1991 года). Это предопределило статус Крыма в составе Украины, а сама дата была учреждена как День Республики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Крым.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2" y="2275604"/>
            <a:ext cx="7920880" cy="41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8796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2080" y="73337"/>
            <a:ext cx="34650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Необходимость передачи Крымской области в состав Украинской ССР в соответствующем указе объяснялась «общностью экономики, территориальной близостью и тесными хозяйственными и культурными связями между Крымской областью и Украинской ССР».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Издание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указа часто называют личной инициативой тесно связанного с Украиной Первого секретаря ЦК КПСС Н. С. Хрущёва. Украинский историк Юрий Шаповал считает, что данное утверждение не соответствует истине и гораздо большую роль в передаче Крыма сыграли более влиятельные на тот момент Маленков, Ворошилов, Каганович и другие члены Президиума ЦК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КПСС.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2" y="188640"/>
            <a:ext cx="4808054" cy="6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784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D1BB77"/>
      </a:lt2>
      <a:accent1>
        <a:srgbClr val="DBBA87"/>
      </a:accent1>
      <a:accent2>
        <a:srgbClr val="E0B265"/>
      </a:accent2>
      <a:accent3>
        <a:srgbClr val="FFFFFF"/>
      </a:accent3>
      <a:accent4>
        <a:srgbClr val="404040"/>
      </a:accent4>
      <a:accent5>
        <a:srgbClr val="EAD9C3"/>
      </a:accent5>
      <a:accent6>
        <a:srgbClr val="CBA15B"/>
      </a:accent6>
      <a:hlink>
        <a:srgbClr val="E9C277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652</Words>
  <Application>Microsoft Office PowerPoint</Application>
  <PresentationFormat>Экран (4:3)</PresentationFormat>
  <Paragraphs>40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Batang</vt:lpstr>
      <vt:lpstr>Arial</vt:lpstr>
      <vt:lpstr>Calibri</vt:lpstr>
      <vt:lpstr>Century</vt:lpstr>
      <vt:lpstr>Georgia</vt:lpstr>
      <vt:lpstr>Microsoft Sans Serif</vt:lpstr>
      <vt:lpstr>Times New Roman</vt:lpstr>
      <vt:lpstr>Wingdings 3</vt:lpstr>
      <vt:lpstr>powerpoint-template</vt:lpstr>
      <vt:lpstr>20 – января / День  Республики Крым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Николаева</dc:creator>
  <cp:lastModifiedBy>user01</cp:lastModifiedBy>
  <cp:revision>47</cp:revision>
  <dcterms:created xsi:type="dcterms:W3CDTF">2014-04-29T12:07:40Z</dcterms:created>
  <dcterms:modified xsi:type="dcterms:W3CDTF">2017-02-06T08:50:15Z</dcterms:modified>
</cp:coreProperties>
</file>