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1037B5-6F73-439F-9EAF-1AA2AF021233}" v="231" dt="2023-04-24T04:37:10.5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EBC55-5864-427B-84CF-6441AA82B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745" y="1205037"/>
            <a:ext cx="7744993" cy="254133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B52BDB-18E0-4991-A6F2-7AD542015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745" y="3949332"/>
            <a:ext cx="7744993" cy="2006735"/>
          </a:xfrm>
        </p:spPr>
        <p:txBody>
          <a:bodyPr>
            <a:normAutofit/>
          </a:bodyPr>
          <a:lstStyle>
            <a:lvl1pPr marL="0" indent="0" algn="l">
              <a:buNone/>
              <a:defRPr sz="20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F0ABC6-907E-47DE-8E40-61F2DD1B4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AB158-6097-43A1-90B6-406F93670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E077-FF20-4DD9-92B5-EE1C4D615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743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31C13-CF9D-4E82-A5B4-91008DCD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06FD2-89E8-4415-ADF7-22F4A4C25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CBBFF-8889-497F-B4CA-A031E8DD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78DAF-985B-4BB4-ADA9-02EA979F1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10DBC-42B5-46AB-B36A-B39128E69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911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1B6E7-01C8-4375-B7C7-596CD1199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83229"/>
            <a:ext cx="8214179" cy="330313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441675-8F3E-47CC-9573-D853C506D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295900"/>
            <a:ext cx="8214179" cy="7937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19F49-690E-49EC-BD41-75A18C9E3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C9E70-1401-468E-97DE-4255CA222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BE14C-9127-4582-A006-2AEA93AF7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35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34DF9-FA60-4E7B-BDE8-C0F9AFE63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F1133-890E-4E96-AEDD-0F921E26F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6745" y="2250798"/>
            <a:ext cx="4445899" cy="37526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63B4-4987-4303-9640-54B67DD75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7174" y="2250798"/>
            <a:ext cx="4445899" cy="37526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94AAD8-D444-410E-98EC-47076908F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72F01E-6867-4604-8B58-F65BCC820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43D87-0EC8-43C7-9D1B-46DB52129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602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605AE-70FD-4CEE-BDFB-D5C0A3D35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5" y="960120"/>
            <a:ext cx="9196928" cy="106070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091E2-4532-4D16-827E-4DB0688F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7153" y="2062842"/>
            <a:ext cx="4445899" cy="7818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2B53BE-9EDA-4D07-A042-0D101FAB9A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6745" y="2882837"/>
            <a:ext cx="4446642" cy="33437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DFDFC1-7510-4F8E-A831-ABA33D977A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25280" y="2062842"/>
            <a:ext cx="4467794" cy="7818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2A42F0-9A48-4946-8BA8-394CBF01A0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24868" y="2882837"/>
            <a:ext cx="4468541" cy="33437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0FC563-D319-494F-AA63-0BDF1D25E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42F4FE-433A-42F6-8A73-AD843352B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575352-FC7F-4BA8-940F-2F920C280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248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B3FB5-4B13-4412-9F42-62450D6AA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C87ECA-0E5D-4DD2-B664-DF351875F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E2406B-A925-466A-AF79-D0A4E0EA4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61B050-D381-4E1A-88DD-361F0EE9D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36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8BF592-6A15-4999-ACFA-A535A113B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19EFC1-AD45-4610-8FC6-2058F55E4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3DF506-CFF9-4BD2-8D76-337792779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385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77674-EAFF-4CAE-A685-8AEA617D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94014"/>
            <a:ext cx="3932237" cy="143691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3A185-E15D-46FD-A4FB-709A8B5D0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94014"/>
            <a:ext cx="6172200" cy="47670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086F7-5F48-40D6-B4E3-1347EA21B0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18012"/>
            <a:ext cx="3932237" cy="32509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F4FC41-0A32-438D-9A47-F932AB492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F0F85D-CB6B-48E8-B56F-81472CE94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E120E-E239-4B93-AC67-210D23BD2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218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1F02C-5A08-45D4-AFE1-8EF0E6DEC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65120"/>
            <a:ext cx="3932237" cy="146580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2EF863-20E6-4CF9-A179-0A2A52E5F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CFB1A-5B7E-45DA-9713-0CD8E3121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18014"/>
            <a:ext cx="3932237" cy="32509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EFD67F-901E-4423-A48F-41F00ECA5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B04982-0749-4F34-A4DB-DDC12BD4B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B38447-AEAF-40D9-B3D3-94404C144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415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071ABCB-C306-49F0-8D5D-0B890583C1CE}"/>
              </a:ext>
            </a:extLst>
          </p:cNvPr>
          <p:cNvGrpSpPr/>
          <p:nvPr/>
        </p:nvGrpSpPr>
        <p:grpSpPr>
          <a:xfrm rot="10800000">
            <a:off x="0" y="1827078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4A67F94-2250-4B3A-8424-1BC0A0BCB3FF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FB942D8-95BE-4CFD-BFCC-26209EC192CE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DF6499A-D398-4CBC-AA22-4277539430FC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D91493C-6480-4A3F-8836-1727CBA3C849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46BFEE-D3D9-4B18-BA88-49F7C7D26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8186" y="959587"/>
            <a:ext cx="9076329" cy="10642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EA5BD3-1A63-4F94-ADFA-5CA2A414D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148186" y="2248257"/>
            <a:ext cx="9076329" cy="365015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21888E-6FA1-446E-A77C-7D26923F6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3313F-58CA-4397-A3B4-71B068D1E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6AB3-89E2-4B6A-A5F3-3FB781C1A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017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7BC2869-B8E0-44C7-801E-BA0C2C1B5E82}"/>
              </a:ext>
            </a:extLst>
          </p:cNvPr>
          <p:cNvGrpSpPr/>
          <p:nvPr/>
        </p:nvGrpSpPr>
        <p:grpSpPr>
          <a:xfrm rot="10800000">
            <a:off x="0" y="1827078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A7CEB8F-94FA-4A87-AA80-066173AA5C57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4F9817E-A26F-4D7B-82A1-FA647EE4C86F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E734839-B51C-4112-A4D8-DDFCB7F84A6F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1DFF651-C17F-4B2C-A962-32FA4958BCFA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9B263D-CDF8-431B-A5D1-9687649138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31030" y="866253"/>
            <a:ext cx="2222769" cy="531071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B6B9BE-E660-4F3A-ABA1-86667DC13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66253"/>
            <a:ext cx="8164286" cy="531071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82700-F509-4302-AE0E-6CC56401A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3BD63-5B0C-4FB3-8434-8EA1A84F2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3E9EB-019B-4F03-8147-D6CBA6B1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521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206359A-F1E3-49EE-BBC2-40888C4A3628}"/>
              </a:ext>
            </a:extLst>
          </p:cNvPr>
          <p:cNvGrpSpPr/>
          <p:nvPr/>
        </p:nvGrpSpPr>
        <p:grpSpPr>
          <a:xfrm>
            <a:off x="9265700" y="2026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ED90C42-6A0F-48E8-BF96-7D3E2A395EC7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A0863A-55F7-4EB0-9451-F3EE4D65DBDB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FE7CFE2-40F6-44B2-8AAD-0C384EEFCF7E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F0D6A17-AA80-4608-8660-8D1587A17704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11B74D-DF90-4993-88AE-4D05C91F2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959587"/>
            <a:ext cx="9076329" cy="1064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B3DE9-A495-4E75-819D-E0B2E5505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6744" y="2248257"/>
            <a:ext cx="9076329" cy="3650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430AC-DB07-423B-A52A-0065639AF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66975" y="6356350"/>
            <a:ext cx="2960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fld id="{11008460-8B2F-4AAA-A4E2-10730069204C}" type="datetimeFigureOut">
              <a:rPr lang="en-US" smtClean="0"/>
              <a:pPr/>
              <a:t>4/24/2023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FAFC9-FA18-4C55-8C92-B17603CAE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6745" y="501128"/>
            <a:ext cx="3311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5A493-61FB-4764-90B6-8CC218A781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9498" y="6356350"/>
            <a:ext cx="5154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fld id="{0946259B-8396-46CD-AD42-FDEDA89DA2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93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43" r:id="rId6"/>
    <p:sldLayoutId id="2147483739" r:id="rId7"/>
    <p:sldLayoutId id="2147483740" r:id="rId8"/>
    <p:sldLayoutId id="2147483741" r:id="rId9"/>
    <p:sldLayoutId id="2147483742" r:id="rId10"/>
    <p:sldLayoutId id="2147483744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SzPct val="150000"/>
        <a:buFont typeface="Goudy Old Style" panose="02020502050305020303" pitchFamily="18" charset="0"/>
        <a:buChar char="∙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10000"/>
        </a:lnSpc>
        <a:spcBef>
          <a:spcPts val="500"/>
        </a:spcBef>
        <a:buSzPct val="150000"/>
        <a:buFont typeface="Goudy Old Style" panose="02020502050305020303" pitchFamily="18" charset="0"/>
        <a:buChar char="∙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150000"/>
        <a:buFont typeface="Goudy Old Style" panose="02020502050305020303" pitchFamily="18" charset="0"/>
        <a:buChar char="∙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1A5FDB6D-8860-4B5B-AC8B-553BD75B60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7256DE97-C665-4BA7-BD5D-1793E93F9D8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43705" y="1907347"/>
            <a:ext cx="2249810" cy="3044131"/>
          </a:xfrm>
          <a:custGeom>
            <a:avLst/>
            <a:gdLst>
              <a:gd name="connsiteX0" fmla="*/ 2144960 w 4282900"/>
              <a:gd name="connsiteY0" fmla="*/ 0 h 5795027"/>
              <a:gd name="connsiteX1" fmla="*/ 2332832 w 4282900"/>
              <a:gd name="connsiteY1" fmla="*/ 164715 h 5795027"/>
              <a:gd name="connsiteX2" fmla="*/ 3723546 w 4282900"/>
              <a:gd name="connsiteY2" fmla="*/ 855573 h 5795027"/>
              <a:gd name="connsiteX3" fmla="*/ 4282900 w 4282900"/>
              <a:gd name="connsiteY3" fmla="*/ 2048959 h 5795027"/>
              <a:gd name="connsiteX4" fmla="*/ 4282900 w 4282900"/>
              <a:gd name="connsiteY4" fmla="*/ 2231503 h 5795027"/>
              <a:gd name="connsiteX5" fmla="*/ 4282900 w 4282900"/>
              <a:gd name="connsiteY5" fmla="*/ 2752557 h 5795027"/>
              <a:gd name="connsiteX6" fmla="*/ 4282900 w 4282900"/>
              <a:gd name="connsiteY6" fmla="*/ 3042471 h 5795027"/>
              <a:gd name="connsiteX7" fmla="*/ 4282900 w 4282900"/>
              <a:gd name="connsiteY7" fmla="*/ 3441681 h 5795027"/>
              <a:gd name="connsiteX8" fmla="*/ 4282900 w 4282900"/>
              <a:gd name="connsiteY8" fmla="*/ 3746068 h 5795027"/>
              <a:gd name="connsiteX9" fmla="*/ 3723546 w 4282900"/>
              <a:gd name="connsiteY9" fmla="*/ 4939455 h 5795027"/>
              <a:gd name="connsiteX10" fmla="*/ 2332829 w 4282900"/>
              <a:gd name="connsiteY10" fmla="*/ 5630311 h 5795027"/>
              <a:gd name="connsiteX11" fmla="*/ 2137940 w 4282900"/>
              <a:gd name="connsiteY11" fmla="*/ 5795027 h 5795027"/>
              <a:gd name="connsiteX12" fmla="*/ 1950069 w 4282900"/>
              <a:gd name="connsiteY12" fmla="*/ 5630311 h 5795027"/>
              <a:gd name="connsiteX13" fmla="*/ 559353 w 4282900"/>
              <a:gd name="connsiteY13" fmla="*/ 4939455 h 5795027"/>
              <a:gd name="connsiteX14" fmla="*/ 0 w 4282900"/>
              <a:gd name="connsiteY14" fmla="*/ 3746068 h 5795027"/>
              <a:gd name="connsiteX15" fmla="*/ 0 w 4282900"/>
              <a:gd name="connsiteY15" fmla="*/ 3441681 h 5795027"/>
              <a:gd name="connsiteX16" fmla="*/ 0 w 4282900"/>
              <a:gd name="connsiteY16" fmla="*/ 3042471 h 5795027"/>
              <a:gd name="connsiteX17" fmla="*/ 0 w 4282900"/>
              <a:gd name="connsiteY17" fmla="*/ 2752557 h 5795027"/>
              <a:gd name="connsiteX18" fmla="*/ 0 w 4282900"/>
              <a:gd name="connsiteY18" fmla="*/ 2231503 h 5795027"/>
              <a:gd name="connsiteX19" fmla="*/ 0 w 4282900"/>
              <a:gd name="connsiteY19" fmla="*/ 2048959 h 5795027"/>
              <a:gd name="connsiteX20" fmla="*/ 559354 w 4282900"/>
              <a:gd name="connsiteY20" fmla="*/ 855573 h 5795027"/>
              <a:gd name="connsiteX21" fmla="*/ 1950071 w 4282900"/>
              <a:gd name="connsiteY21" fmla="*/ 164715 h 579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82900" h="5795027">
                <a:moveTo>
                  <a:pt x="2144960" y="0"/>
                </a:moveTo>
                <a:lnTo>
                  <a:pt x="2332832" y="164715"/>
                </a:lnTo>
                <a:cubicBezTo>
                  <a:pt x="2798675" y="524709"/>
                  <a:pt x="3323620" y="623869"/>
                  <a:pt x="3723546" y="855573"/>
                </a:cubicBezTo>
                <a:cubicBezTo>
                  <a:pt x="4108105" y="1124469"/>
                  <a:pt x="4282900" y="1432851"/>
                  <a:pt x="4282900" y="2048959"/>
                </a:cubicBezTo>
                <a:lnTo>
                  <a:pt x="4282900" y="2231503"/>
                </a:lnTo>
                <a:lnTo>
                  <a:pt x="4282900" y="2752557"/>
                </a:lnTo>
                <a:lnTo>
                  <a:pt x="4282900" y="3042471"/>
                </a:lnTo>
                <a:lnTo>
                  <a:pt x="4282900" y="3441681"/>
                </a:lnTo>
                <a:lnTo>
                  <a:pt x="4282900" y="3746068"/>
                </a:lnTo>
                <a:cubicBezTo>
                  <a:pt x="4282900" y="4362177"/>
                  <a:pt x="4108103" y="4670559"/>
                  <a:pt x="3723546" y="4939455"/>
                </a:cubicBezTo>
                <a:cubicBezTo>
                  <a:pt x="3323617" y="5171158"/>
                  <a:pt x="2798672" y="5270318"/>
                  <a:pt x="2332829" y="5630311"/>
                </a:cubicBezTo>
                <a:lnTo>
                  <a:pt x="2137940" y="5795027"/>
                </a:lnTo>
                <a:lnTo>
                  <a:pt x="1950069" y="5630311"/>
                </a:lnTo>
                <a:cubicBezTo>
                  <a:pt x="1484225" y="5270318"/>
                  <a:pt x="959280" y="5171158"/>
                  <a:pt x="559353" y="4939455"/>
                </a:cubicBezTo>
                <a:cubicBezTo>
                  <a:pt x="174796" y="4670559"/>
                  <a:pt x="0" y="4362177"/>
                  <a:pt x="0" y="3746068"/>
                </a:cubicBezTo>
                <a:lnTo>
                  <a:pt x="0" y="3441681"/>
                </a:lnTo>
                <a:lnTo>
                  <a:pt x="0" y="3042471"/>
                </a:lnTo>
                <a:lnTo>
                  <a:pt x="0" y="2752557"/>
                </a:lnTo>
                <a:lnTo>
                  <a:pt x="0" y="2231503"/>
                </a:lnTo>
                <a:lnTo>
                  <a:pt x="0" y="2048959"/>
                </a:lnTo>
                <a:cubicBezTo>
                  <a:pt x="0" y="1432851"/>
                  <a:pt x="174797" y="1124469"/>
                  <a:pt x="559354" y="855573"/>
                </a:cubicBezTo>
                <a:cubicBezTo>
                  <a:pt x="959283" y="623869"/>
                  <a:pt x="1484227" y="524709"/>
                  <a:pt x="1950071" y="164715"/>
                </a:cubicBezTo>
                <a:close/>
              </a:path>
            </a:pathLst>
          </a:custGeom>
          <a:solidFill>
            <a:schemeClr val="bg2">
              <a:lumMod val="75000"/>
              <a:alpha val="15000"/>
            </a:schemeClr>
          </a:solidFill>
          <a:ln w="25400" cap="rnd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1F65E973-6BE1-4F74-A1F8-904F43A103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00" y="1824533"/>
            <a:ext cx="2372219" cy="3209758"/>
          </a:xfrm>
          <a:custGeom>
            <a:avLst/>
            <a:gdLst>
              <a:gd name="connsiteX0" fmla="*/ 2144960 w 4282900"/>
              <a:gd name="connsiteY0" fmla="*/ 0 h 5795027"/>
              <a:gd name="connsiteX1" fmla="*/ 2332832 w 4282900"/>
              <a:gd name="connsiteY1" fmla="*/ 164715 h 5795027"/>
              <a:gd name="connsiteX2" fmla="*/ 3723546 w 4282900"/>
              <a:gd name="connsiteY2" fmla="*/ 855573 h 5795027"/>
              <a:gd name="connsiteX3" fmla="*/ 4282900 w 4282900"/>
              <a:gd name="connsiteY3" fmla="*/ 2048959 h 5795027"/>
              <a:gd name="connsiteX4" fmla="*/ 4282900 w 4282900"/>
              <a:gd name="connsiteY4" fmla="*/ 2231503 h 5795027"/>
              <a:gd name="connsiteX5" fmla="*/ 4282900 w 4282900"/>
              <a:gd name="connsiteY5" fmla="*/ 2752557 h 5795027"/>
              <a:gd name="connsiteX6" fmla="*/ 4282900 w 4282900"/>
              <a:gd name="connsiteY6" fmla="*/ 3042471 h 5795027"/>
              <a:gd name="connsiteX7" fmla="*/ 4282900 w 4282900"/>
              <a:gd name="connsiteY7" fmla="*/ 3441681 h 5795027"/>
              <a:gd name="connsiteX8" fmla="*/ 4282900 w 4282900"/>
              <a:gd name="connsiteY8" fmla="*/ 3746068 h 5795027"/>
              <a:gd name="connsiteX9" fmla="*/ 3723546 w 4282900"/>
              <a:gd name="connsiteY9" fmla="*/ 4939455 h 5795027"/>
              <a:gd name="connsiteX10" fmla="*/ 2332829 w 4282900"/>
              <a:gd name="connsiteY10" fmla="*/ 5630311 h 5795027"/>
              <a:gd name="connsiteX11" fmla="*/ 2137940 w 4282900"/>
              <a:gd name="connsiteY11" fmla="*/ 5795027 h 5795027"/>
              <a:gd name="connsiteX12" fmla="*/ 1950069 w 4282900"/>
              <a:gd name="connsiteY12" fmla="*/ 5630311 h 5795027"/>
              <a:gd name="connsiteX13" fmla="*/ 559353 w 4282900"/>
              <a:gd name="connsiteY13" fmla="*/ 4939455 h 5795027"/>
              <a:gd name="connsiteX14" fmla="*/ 0 w 4282900"/>
              <a:gd name="connsiteY14" fmla="*/ 3746068 h 5795027"/>
              <a:gd name="connsiteX15" fmla="*/ 0 w 4282900"/>
              <a:gd name="connsiteY15" fmla="*/ 3441681 h 5795027"/>
              <a:gd name="connsiteX16" fmla="*/ 0 w 4282900"/>
              <a:gd name="connsiteY16" fmla="*/ 3042471 h 5795027"/>
              <a:gd name="connsiteX17" fmla="*/ 0 w 4282900"/>
              <a:gd name="connsiteY17" fmla="*/ 2752557 h 5795027"/>
              <a:gd name="connsiteX18" fmla="*/ 0 w 4282900"/>
              <a:gd name="connsiteY18" fmla="*/ 2231503 h 5795027"/>
              <a:gd name="connsiteX19" fmla="*/ 0 w 4282900"/>
              <a:gd name="connsiteY19" fmla="*/ 2048959 h 5795027"/>
              <a:gd name="connsiteX20" fmla="*/ 559354 w 4282900"/>
              <a:gd name="connsiteY20" fmla="*/ 855573 h 5795027"/>
              <a:gd name="connsiteX21" fmla="*/ 1950071 w 4282900"/>
              <a:gd name="connsiteY21" fmla="*/ 164715 h 579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82900" h="5795027">
                <a:moveTo>
                  <a:pt x="2144960" y="0"/>
                </a:moveTo>
                <a:lnTo>
                  <a:pt x="2332832" y="164715"/>
                </a:lnTo>
                <a:cubicBezTo>
                  <a:pt x="2798675" y="524709"/>
                  <a:pt x="3323620" y="623869"/>
                  <a:pt x="3723546" y="855573"/>
                </a:cubicBezTo>
                <a:cubicBezTo>
                  <a:pt x="4108105" y="1124469"/>
                  <a:pt x="4282900" y="1432851"/>
                  <a:pt x="4282900" y="2048959"/>
                </a:cubicBezTo>
                <a:lnTo>
                  <a:pt x="4282900" y="2231503"/>
                </a:lnTo>
                <a:lnTo>
                  <a:pt x="4282900" y="2752557"/>
                </a:lnTo>
                <a:lnTo>
                  <a:pt x="4282900" y="3042471"/>
                </a:lnTo>
                <a:lnTo>
                  <a:pt x="4282900" y="3441681"/>
                </a:lnTo>
                <a:lnTo>
                  <a:pt x="4282900" y="3746068"/>
                </a:lnTo>
                <a:cubicBezTo>
                  <a:pt x="4282900" y="4362177"/>
                  <a:pt x="4108103" y="4670559"/>
                  <a:pt x="3723546" y="4939455"/>
                </a:cubicBezTo>
                <a:cubicBezTo>
                  <a:pt x="3323617" y="5171158"/>
                  <a:pt x="2798672" y="5270318"/>
                  <a:pt x="2332829" y="5630311"/>
                </a:cubicBezTo>
                <a:lnTo>
                  <a:pt x="2137940" y="5795027"/>
                </a:lnTo>
                <a:lnTo>
                  <a:pt x="1950069" y="5630311"/>
                </a:lnTo>
                <a:cubicBezTo>
                  <a:pt x="1484225" y="5270318"/>
                  <a:pt x="959280" y="5171158"/>
                  <a:pt x="559353" y="4939455"/>
                </a:cubicBezTo>
                <a:cubicBezTo>
                  <a:pt x="174796" y="4670559"/>
                  <a:pt x="0" y="4362177"/>
                  <a:pt x="0" y="3746068"/>
                </a:cubicBezTo>
                <a:lnTo>
                  <a:pt x="0" y="3441681"/>
                </a:lnTo>
                <a:lnTo>
                  <a:pt x="0" y="3042471"/>
                </a:lnTo>
                <a:lnTo>
                  <a:pt x="0" y="2752557"/>
                </a:lnTo>
                <a:lnTo>
                  <a:pt x="0" y="2231503"/>
                </a:lnTo>
                <a:lnTo>
                  <a:pt x="0" y="2048959"/>
                </a:lnTo>
                <a:cubicBezTo>
                  <a:pt x="0" y="1432851"/>
                  <a:pt x="174797" y="1124469"/>
                  <a:pt x="559354" y="855573"/>
                </a:cubicBezTo>
                <a:cubicBezTo>
                  <a:pt x="959283" y="623869"/>
                  <a:pt x="1484227" y="524709"/>
                  <a:pt x="1950071" y="164715"/>
                </a:cubicBezTo>
                <a:close/>
              </a:path>
            </a:pathLst>
          </a:custGeom>
          <a:noFill/>
          <a:ln w="25400" cap="rnd">
            <a:solidFill>
              <a:schemeClr val="bg2">
                <a:lumMod val="75000"/>
                <a:alpha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BA90F420-D650-432D-B9A8-B79DADA7E2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84543" y="0"/>
            <a:ext cx="2249810" cy="2294745"/>
          </a:xfrm>
          <a:custGeom>
            <a:avLst/>
            <a:gdLst>
              <a:gd name="connsiteX0" fmla="*/ 49162 w 2249810"/>
              <a:gd name="connsiteY0" fmla="*/ 0 h 2294745"/>
              <a:gd name="connsiteX1" fmla="*/ 2200648 w 2249810"/>
              <a:gd name="connsiteY1" fmla="*/ 0 h 2294745"/>
              <a:gd name="connsiteX2" fmla="*/ 2210105 w 2249810"/>
              <a:gd name="connsiteY2" fmla="*/ 23601 h 2294745"/>
              <a:gd name="connsiteX3" fmla="*/ 2249810 w 2249810"/>
              <a:gd name="connsiteY3" fmla="*/ 326933 h 2294745"/>
              <a:gd name="connsiteX4" fmla="*/ 2249810 w 2249810"/>
              <a:gd name="connsiteY4" fmla="*/ 422824 h 2294745"/>
              <a:gd name="connsiteX5" fmla="*/ 2249810 w 2249810"/>
              <a:gd name="connsiteY5" fmla="*/ 696534 h 2294745"/>
              <a:gd name="connsiteX6" fmla="*/ 2249810 w 2249810"/>
              <a:gd name="connsiteY6" fmla="*/ 848826 h 2294745"/>
              <a:gd name="connsiteX7" fmla="*/ 2249810 w 2249810"/>
              <a:gd name="connsiteY7" fmla="*/ 1058531 h 2294745"/>
              <a:gd name="connsiteX8" fmla="*/ 2249810 w 2249810"/>
              <a:gd name="connsiteY8" fmla="*/ 1218426 h 2294745"/>
              <a:gd name="connsiteX9" fmla="*/ 1955981 w 2249810"/>
              <a:gd name="connsiteY9" fmla="*/ 1845313 h 2294745"/>
              <a:gd name="connsiteX10" fmla="*/ 1225437 w 2249810"/>
              <a:gd name="connsiteY10" fmla="*/ 2208220 h 2294745"/>
              <a:gd name="connsiteX11" fmla="*/ 1123061 w 2249810"/>
              <a:gd name="connsiteY11" fmla="*/ 2294745 h 2294745"/>
              <a:gd name="connsiteX12" fmla="*/ 1024372 w 2249810"/>
              <a:gd name="connsiteY12" fmla="*/ 2208220 h 2294745"/>
              <a:gd name="connsiteX13" fmla="*/ 293829 w 2249810"/>
              <a:gd name="connsiteY13" fmla="*/ 1845313 h 2294745"/>
              <a:gd name="connsiteX14" fmla="*/ 0 w 2249810"/>
              <a:gd name="connsiteY14" fmla="*/ 1218426 h 2294745"/>
              <a:gd name="connsiteX15" fmla="*/ 0 w 2249810"/>
              <a:gd name="connsiteY15" fmla="*/ 1058531 h 2294745"/>
              <a:gd name="connsiteX16" fmla="*/ 0 w 2249810"/>
              <a:gd name="connsiteY16" fmla="*/ 848826 h 2294745"/>
              <a:gd name="connsiteX17" fmla="*/ 0 w 2249810"/>
              <a:gd name="connsiteY17" fmla="*/ 696534 h 2294745"/>
              <a:gd name="connsiteX18" fmla="*/ 0 w 2249810"/>
              <a:gd name="connsiteY18" fmla="*/ 422824 h 2294745"/>
              <a:gd name="connsiteX19" fmla="*/ 0 w 2249810"/>
              <a:gd name="connsiteY19" fmla="*/ 326933 h 2294745"/>
              <a:gd name="connsiteX20" fmla="*/ 39706 w 2249810"/>
              <a:gd name="connsiteY20" fmla="*/ 23601 h 2294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249810" h="2294745">
                <a:moveTo>
                  <a:pt x="49162" y="0"/>
                </a:moveTo>
                <a:lnTo>
                  <a:pt x="2200648" y="0"/>
                </a:lnTo>
                <a:lnTo>
                  <a:pt x="2210105" y="23601"/>
                </a:lnTo>
                <a:cubicBezTo>
                  <a:pt x="2236898" y="106934"/>
                  <a:pt x="2249810" y="205568"/>
                  <a:pt x="2249810" y="326933"/>
                </a:cubicBezTo>
                <a:lnTo>
                  <a:pt x="2249810" y="422824"/>
                </a:lnTo>
                <a:lnTo>
                  <a:pt x="2249810" y="696534"/>
                </a:lnTo>
                <a:lnTo>
                  <a:pt x="2249810" y="848826"/>
                </a:lnTo>
                <a:lnTo>
                  <a:pt x="2249810" y="1058531"/>
                </a:lnTo>
                <a:lnTo>
                  <a:pt x="2249810" y="1218426"/>
                </a:lnTo>
                <a:cubicBezTo>
                  <a:pt x="2249810" y="1542068"/>
                  <a:pt x="2157989" y="1704061"/>
                  <a:pt x="1955981" y="1845313"/>
                </a:cubicBezTo>
                <a:cubicBezTo>
                  <a:pt x="1745898" y="1967026"/>
                  <a:pt x="1470144" y="2019115"/>
                  <a:pt x="1225437" y="2208220"/>
                </a:cubicBezTo>
                <a:lnTo>
                  <a:pt x="1123061" y="2294745"/>
                </a:lnTo>
                <a:lnTo>
                  <a:pt x="1024372" y="2208220"/>
                </a:lnTo>
                <a:cubicBezTo>
                  <a:pt x="779664" y="2019115"/>
                  <a:pt x="503910" y="1967026"/>
                  <a:pt x="293829" y="1845313"/>
                </a:cubicBezTo>
                <a:cubicBezTo>
                  <a:pt x="91821" y="1704061"/>
                  <a:pt x="0" y="1542068"/>
                  <a:pt x="0" y="1218426"/>
                </a:cubicBezTo>
                <a:lnTo>
                  <a:pt x="0" y="1058531"/>
                </a:lnTo>
                <a:lnTo>
                  <a:pt x="0" y="848826"/>
                </a:lnTo>
                <a:lnTo>
                  <a:pt x="0" y="696534"/>
                </a:lnTo>
                <a:lnTo>
                  <a:pt x="0" y="422824"/>
                </a:lnTo>
                <a:lnTo>
                  <a:pt x="0" y="326933"/>
                </a:lnTo>
                <a:cubicBezTo>
                  <a:pt x="0" y="205568"/>
                  <a:pt x="12913" y="106934"/>
                  <a:pt x="39706" y="23601"/>
                </a:cubicBezTo>
                <a:close/>
              </a:path>
            </a:pathLst>
          </a:custGeom>
          <a:solidFill>
            <a:schemeClr val="bg2">
              <a:lumMod val="7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B12BCEE0-54F6-4A4A-BCF9-6E9F462F60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3339" y="0"/>
            <a:ext cx="2372219" cy="2377558"/>
          </a:xfrm>
          <a:custGeom>
            <a:avLst/>
            <a:gdLst>
              <a:gd name="connsiteX0" fmla="*/ 37572 w 2372219"/>
              <a:gd name="connsiteY0" fmla="*/ 0 h 2377558"/>
              <a:gd name="connsiteX1" fmla="*/ 2334647 w 2372219"/>
              <a:gd name="connsiteY1" fmla="*/ 0 h 2377558"/>
              <a:gd name="connsiteX2" fmla="*/ 2353763 w 2372219"/>
              <a:gd name="connsiteY2" fmla="*/ 76379 h 2377558"/>
              <a:gd name="connsiteX3" fmla="*/ 2372219 w 2372219"/>
              <a:gd name="connsiteY3" fmla="*/ 302680 h 2377558"/>
              <a:gd name="connsiteX4" fmla="*/ 2372219 w 2372219"/>
              <a:gd name="connsiteY4" fmla="*/ 403788 h 2377558"/>
              <a:gd name="connsiteX5" fmla="*/ 2372219 w 2372219"/>
              <a:gd name="connsiteY5" fmla="*/ 692390 h 2377558"/>
              <a:gd name="connsiteX6" fmla="*/ 2372219 w 2372219"/>
              <a:gd name="connsiteY6" fmla="*/ 852968 h 2377558"/>
              <a:gd name="connsiteX7" fmla="*/ 2372219 w 2372219"/>
              <a:gd name="connsiteY7" fmla="*/ 1074083 h 2377558"/>
              <a:gd name="connsiteX8" fmla="*/ 2372219 w 2372219"/>
              <a:gd name="connsiteY8" fmla="*/ 1242678 h 2377558"/>
              <a:gd name="connsiteX9" fmla="*/ 2062403 w 2372219"/>
              <a:gd name="connsiteY9" fmla="*/ 1903673 h 2377558"/>
              <a:gd name="connsiteX10" fmla="*/ 1292111 w 2372219"/>
              <a:gd name="connsiteY10" fmla="*/ 2286325 h 2377558"/>
              <a:gd name="connsiteX11" fmla="*/ 1184165 w 2372219"/>
              <a:gd name="connsiteY11" fmla="*/ 2377558 h 2377558"/>
              <a:gd name="connsiteX12" fmla="*/ 1080107 w 2372219"/>
              <a:gd name="connsiteY12" fmla="*/ 2286325 h 2377558"/>
              <a:gd name="connsiteX13" fmla="*/ 309816 w 2372219"/>
              <a:gd name="connsiteY13" fmla="*/ 1903673 h 2377558"/>
              <a:gd name="connsiteX14" fmla="*/ 0 w 2372219"/>
              <a:gd name="connsiteY14" fmla="*/ 1242678 h 2377558"/>
              <a:gd name="connsiteX15" fmla="*/ 0 w 2372219"/>
              <a:gd name="connsiteY15" fmla="*/ 1074083 h 2377558"/>
              <a:gd name="connsiteX16" fmla="*/ 0 w 2372219"/>
              <a:gd name="connsiteY16" fmla="*/ 852968 h 2377558"/>
              <a:gd name="connsiteX17" fmla="*/ 0 w 2372219"/>
              <a:gd name="connsiteY17" fmla="*/ 692390 h 2377558"/>
              <a:gd name="connsiteX18" fmla="*/ 0 w 2372219"/>
              <a:gd name="connsiteY18" fmla="*/ 403788 h 2377558"/>
              <a:gd name="connsiteX19" fmla="*/ 0 w 2372219"/>
              <a:gd name="connsiteY19" fmla="*/ 302680 h 2377558"/>
              <a:gd name="connsiteX20" fmla="*/ 18456 w 2372219"/>
              <a:gd name="connsiteY20" fmla="*/ 76379 h 2377558"/>
              <a:gd name="connsiteX0" fmla="*/ 2334647 w 2426087"/>
              <a:gd name="connsiteY0" fmla="*/ 0 h 2377558"/>
              <a:gd name="connsiteX1" fmla="*/ 2353763 w 2426087"/>
              <a:gd name="connsiteY1" fmla="*/ 76379 h 2377558"/>
              <a:gd name="connsiteX2" fmla="*/ 2372219 w 2426087"/>
              <a:gd name="connsiteY2" fmla="*/ 302680 h 2377558"/>
              <a:gd name="connsiteX3" fmla="*/ 2372219 w 2426087"/>
              <a:gd name="connsiteY3" fmla="*/ 403788 h 2377558"/>
              <a:gd name="connsiteX4" fmla="*/ 2372219 w 2426087"/>
              <a:gd name="connsiteY4" fmla="*/ 692390 h 2377558"/>
              <a:gd name="connsiteX5" fmla="*/ 2372219 w 2426087"/>
              <a:gd name="connsiteY5" fmla="*/ 852968 h 2377558"/>
              <a:gd name="connsiteX6" fmla="*/ 2372219 w 2426087"/>
              <a:gd name="connsiteY6" fmla="*/ 1074083 h 2377558"/>
              <a:gd name="connsiteX7" fmla="*/ 2372219 w 2426087"/>
              <a:gd name="connsiteY7" fmla="*/ 1242678 h 2377558"/>
              <a:gd name="connsiteX8" fmla="*/ 2062403 w 2426087"/>
              <a:gd name="connsiteY8" fmla="*/ 1903673 h 2377558"/>
              <a:gd name="connsiteX9" fmla="*/ 1292111 w 2426087"/>
              <a:gd name="connsiteY9" fmla="*/ 2286325 h 2377558"/>
              <a:gd name="connsiteX10" fmla="*/ 1184165 w 2426087"/>
              <a:gd name="connsiteY10" fmla="*/ 2377558 h 2377558"/>
              <a:gd name="connsiteX11" fmla="*/ 1080107 w 2426087"/>
              <a:gd name="connsiteY11" fmla="*/ 2286325 h 2377558"/>
              <a:gd name="connsiteX12" fmla="*/ 309816 w 2426087"/>
              <a:gd name="connsiteY12" fmla="*/ 1903673 h 2377558"/>
              <a:gd name="connsiteX13" fmla="*/ 0 w 2426087"/>
              <a:gd name="connsiteY13" fmla="*/ 1242678 h 2377558"/>
              <a:gd name="connsiteX14" fmla="*/ 0 w 2426087"/>
              <a:gd name="connsiteY14" fmla="*/ 1074083 h 2377558"/>
              <a:gd name="connsiteX15" fmla="*/ 0 w 2426087"/>
              <a:gd name="connsiteY15" fmla="*/ 852968 h 2377558"/>
              <a:gd name="connsiteX16" fmla="*/ 0 w 2426087"/>
              <a:gd name="connsiteY16" fmla="*/ 692390 h 2377558"/>
              <a:gd name="connsiteX17" fmla="*/ 0 w 2426087"/>
              <a:gd name="connsiteY17" fmla="*/ 403788 h 2377558"/>
              <a:gd name="connsiteX18" fmla="*/ 0 w 2426087"/>
              <a:gd name="connsiteY18" fmla="*/ 302680 h 2377558"/>
              <a:gd name="connsiteX19" fmla="*/ 18456 w 2426087"/>
              <a:gd name="connsiteY19" fmla="*/ 76379 h 2377558"/>
              <a:gd name="connsiteX20" fmla="*/ 37572 w 2426087"/>
              <a:gd name="connsiteY20" fmla="*/ 0 h 2377558"/>
              <a:gd name="connsiteX21" fmla="*/ 2426087 w 2426087"/>
              <a:gd name="connsiteY21" fmla="*/ 91440 h 2377558"/>
              <a:gd name="connsiteX0" fmla="*/ 2334647 w 2372219"/>
              <a:gd name="connsiteY0" fmla="*/ 0 h 2377558"/>
              <a:gd name="connsiteX1" fmla="*/ 2353763 w 2372219"/>
              <a:gd name="connsiteY1" fmla="*/ 76379 h 2377558"/>
              <a:gd name="connsiteX2" fmla="*/ 2372219 w 2372219"/>
              <a:gd name="connsiteY2" fmla="*/ 302680 h 2377558"/>
              <a:gd name="connsiteX3" fmla="*/ 2372219 w 2372219"/>
              <a:gd name="connsiteY3" fmla="*/ 403788 h 2377558"/>
              <a:gd name="connsiteX4" fmla="*/ 2372219 w 2372219"/>
              <a:gd name="connsiteY4" fmla="*/ 692390 h 2377558"/>
              <a:gd name="connsiteX5" fmla="*/ 2372219 w 2372219"/>
              <a:gd name="connsiteY5" fmla="*/ 852968 h 2377558"/>
              <a:gd name="connsiteX6" fmla="*/ 2372219 w 2372219"/>
              <a:gd name="connsiteY6" fmla="*/ 1074083 h 2377558"/>
              <a:gd name="connsiteX7" fmla="*/ 2372219 w 2372219"/>
              <a:gd name="connsiteY7" fmla="*/ 1242678 h 2377558"/>
              <a:gd name="connsiteX8" fmla="*/ 2062403 w 2372219"/>
              <a:gd name="connsiteY8" fmla="*/ 1903673 h 2377558"/>
              <a:gd name="connsiteX9" fmla="*/ 1292111 w 2372219"/>
              <a:gd name="connsiteY9" fmla="*/ 2286325 h 2377558"/>
              <a:gd name="connsiteX10" fmla="*/ 1184165 w 2372219"/>
              <a:gd name="connsiteY10" fmla="*/ 2377558 h 2377558"/>
              <a:gd name="connsiteX11" fmla="*/ 1080107 w 2372219"/>
              <a:gd name="connsiteY11" fmla="*/ 2286325 h 2377558"/>
              <a:gd name="connsiteX12" fmla="*/ 309816 w 2372219"/>
              <a:gd name="connsiteY12" fmla="*/ 1903673 h 2377558"/>
              <a:gd name="connsiteX13" fmla="*/ 0 w 2372219"/>
              <a:gd name="connsiteY13" fmla="*/ 1242678 h 2377558"/>
              <a:gd name="connsiteX14" fmla="*/ 0 w 2372219"/>
              <a:gd name="connsiteY14" fmla="*/ 1074083 h 2377558"/>
              <a:gd name="connsiteX15" fmla="*/ 0 w 2372219"/>
              <a:gd name="connsiteY15" fmla="*/ 852968 h 2377558"/>
              <a:gd name="connsiteX16" fmla="*/ 0 w 2372219"/>
              <a:gd name="connsiteY16" fmla="*/ 692390 h 2377558"/>
              <a:gd name="connsiteX17" fmla="*/ 0 w 2372219"/>
              <a:gd name="connsiteY17" fmla="*/ 403788 h 2377558"/>
              <a:gd name="connsiteX18" fmla="*/ 0 w 2372219"/>
              <a:gd name="connsiteY18" fmla="*/ 302680 h 2377558"/>
              <a:gd name="connsiteX19" fmla="*/ 18456 w 2372219"/>
              <a:gd name="connsiteY19" fmla="*/ 76379 h 2377558"/>
              <a:gd name="connsiteX20" fmla="*/ 37572 w 2372219"/>
              <a:gd name="connsiteY20" fmla="*/ 0 h 2377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72219" h="2377558">
                <a:moveTo>
                  <a:pt x="2334647" y="0"/>
                </a:moveTo>
                <a:lnTo>
                  <a:pt x="2353763" y="76379"/>
                </a:lnTo>
                <a:cubicBezTo>
                  <a:pt x="2366168" y="142708"/>
                  <a:pt x="2372219" y="217368"/>
                  <a:pt x="2372219" y="302680"/>
                </a:cubicBezTo>
                <a:lnTo>
                  <a:pt x="2372219" y="403788"/>
                </a:lnTo>
                <a:lnTo>
                  <a:pt x="2372219" y="692390"/>
                </a:lnTo>
                <a:lnTo>
                  <a:pt x="2372219" y="852968"/>
                </a:lnTo>
                <a:lnTo>
                  <a:pt x="2372219" y="1074083"/>
                </a:lnTo>
                <a:lnTo>
                  <a:pt x="2372219" y="1242678"/>
                </a:lnTo>
                <a:cubicBezTo>
                  <a:pt x="2372219" y="1583929"/>
                  <a:pt x="2275402" y="1754736"/>
                  <a:pt x="2062403" y="1903673"/>
                </a:cubicBezTo>
                <a:cubicBezTo>
                  <a:pt x="1840890" y="2032009"/>
                  <a:pt x="1550133" y="2086932"/>
                  <a:pt x="1292111" y="2286325"/>
                </a:cubicBezTo>
                <a:lnTo>
                  <a:pt x="1184165" y="2377558"/>
                </a:lnTo>
                <a:lnTo>
                  <a:pt x="1080107" y="2286325"/>
                </a:lnTo>
                <a:cubicBezTo>
                  <a:pt x="822085" y="2086932"/>
                  <a:pt x="531327" y="2032009"/>
                  <a:pt x="309816" y="1903673"/>
                </a:cubicBezTo>
                <a:cubicBezTo>
                  <a:pt x="96817" y="1754736"/>
                  <a:pt x="0" y="1583929"/>
                  <a:pt x="0" y="1242678"/>
                </a:cubicBezTo>
                <a:lnTo>
                  <a:pt x="0" y="1074083"/>
                </a:lnTo>
                <a:lnTo>
                  <a:pt x="0" y="852968"/>
                </a:lnTo>
                <a:lnTo>
                  <a:pt x="0" y="692390"/>
                </a:lnTo>
                <a:lnTo>
                  <a:pt x="0" y="403788"/>
                </a:lnTo>
                <a:lnTo>
                  <a:pt x="0" y="302680"/>
                </a:lnTo>
                <a:cubicBezTo>
                  <a:pt x="0" y="217368"/>
                  <a:pt x="6051" y="142708"/>
                  <a:pt x="18456" y="76379"/>
                </a:cubicBezTo>
                <a:lnTo>
                  <a:pt x="37572" y="0"/>
                </a:lnTo>
              </a:path>
            </a:pathLst>
          </a:custGeom>
          <a:noFill/>
          <a:ln w="25400" cap="rnd">
            <a:solidFill>
              <a:schemeClr val="bg2">
                <a:lumMod val="75000"/>
                <a:alpha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00B2D6BD-F9F9-4F08-B525-CCCB58ECE24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4672" y="0"/>
            <a:ext cx="1607328" cy="2294745"/>
          </a:xfrm>
          <a:custGeom>
            <a:avLst/>
            <a:gdLst>
              <a:gd name="connsiteX0" fmla="*/ 49162 w 1607328"/>
              <a:gd name="connsiteY0" fmla="*/ 0 h 2294745"/>
              <a:gd name="connsiteX1" fmla="*/ 1607328 w 1607328"/>
              <a:gd name="connsiteY1" fmla="*/ 0 h 2294745"/>
              <a:gd name="connsiteX2" fmla="*/ 1607328 w 1607328"/>
              <a:gd name="connsiteY2" fmla="*/ 2000018 h 2294745"/>
              <a:gd name="connsiteX3" fmla="*/ 1603693 w 1607328"/>
              <a:gd name="connsiteY3" fmla="*/ 2001495 h 2294745"/>
              <a:gd name="connsiteX4" fmla="*/ 1225436 w 1607328"/>
              <a:gd name="connsiteY4" fmla="*/ 2208220 h 2294745"/>
              <a:gd name="connsiteX5" fmla="*/ 1123061 w 1607328"/>
              <a:gd name="connsiteY5" fmla="*/ 2294745 h 2294745"/>
              <a:gd name="connsiteX6" fmla="*/ 1024372 w 1607328"/>
              <a:gd name="connsiteY6" fmla="*/ 2208220 h 2294745"/>
              <a:gd name="connsiteX7" fmla="*/ 293828 w 1607328"/>
              <a:gd name="connsiteY7" fmla="*/ 1845313 h 2294745"/>
              <a:gd name="connsiteX8" fmla="*/ 0 w 1607328"/>
              <a:gd name="connsiteY8" fmla="*/ 1218426 h 2294745"/>
              <a:gd name="connsiteX9" fmla="*/ 0 w 1607328"/>
              <a:gd name="connsiteY9" fmla="*/ 1058531 h 2294745"/>
              <a:gd name="connsiteX10" fmla="*/ 0 w 1607328"/>
              <a:gd name="connsiteY10" fmla="*/ 848826 h 2294745"/>
              <a:gd name="connsiteX11" fmla="*/ 0 w 1607328"/>
              <a:gd name="connsiteY11" fmla="*/ 696534 h 2294745"/>
              <a:gd name="connsiteX12" fmla="*/ 0 w 1607328"/>
              <a:gd name="connsiteY12" fmla="*/ 422824 h 2294745"/>
              <a:gd name="connsiteX13" fmla="*/ 0 w 1607328"/>
              <a:gd name="connsiteY13" fmla="*/ 326933 h 2294745"/>
              <a:gd name="connsiteX14" fmla="*/ 39706 w 1607328"/>
              <a:gd name="connsiteY14" fmla="*/ 23601 h 2294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07328" h="2294745">
                <a:moveTo>
                  <a:pt x="49162" y="0"/>
                </a:moveTo>
                <a:lnTo>
                  <a:pt x="1607328" y="0"/>
                </a:lnTo>
                <a:lnTo>
                  <a:pt x="1607328" y="2000018"/>
                </a:lnTo>
                <a:lnTo>
                  <a:pt x="1603693" y="2001495"/>
                </a:lnTo>
                <a:cubicBezTo>
                  <a:pt x="1477906" y="2053369"/>
                  <a:pt x="1347790" y="2113667"/>
                  <a:pt x="1225436" y="2208220"/>
                </a:cubicBezTo>
                <a:lnTo>
                  <a:pt x="1123061" y="2294745"/>
                </a:lnTo>
                <a:lnTo>
                  <a:pt x="1024372" y="2208220"/>
                </a:lnTo>
                <a:cubicBezTo>
                  <a:pt x="779664" y="2019115"/>
                  <a:pt x="503910" y="1967026"/>
                  <a:pt x="293828" y="1845313"/>
                </a:cubicBezTo>
                <a:cubicBezTo>
                  <a:pt x="91820" y="1704061"/>
                  <a:pt x="0" y="1542068"/>
                  <a:pt x="0" y="1218426"/>
                </a:cubicBezTo>
                <a:lnTo>
                  <a:pt x="0" y="1058531"/>
                </a:lnTo>
                <a:lnTo>
                  <a:pt x="0" y="848826"/>
                </a:lnTo>
                <a:lnTo>
                  <a:pt x="0" y="696534"/>
                </a:lnTo>
                <a:lnTo>
                  <a:pt x="0" y="422824"/>
                </a:lnTo>
                <a:lnTo>
                  <a:pt x="0" y="326933"/>
                </a:lnTo>
                <a:cubicBezTo>
                  <a:pt x="0" y="205568"/>
                  <a:pt x="12912" y="106934"/>
                  <a:pt x="39706" y="23601"/>
                </a:cubicBezTo>
                <a:close/>
              </a:path>
            </a:pathLst>
          </a:custGeom>
          <a:solidFill>
            <a:schemeClr val="bg2">
              <a:lumMod val="7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3652D810-CEED-48AE-A699-6F42BCBE89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23468" y="-768"/>
            <a:ext cx="1668532" cy="2378326"/>
          </a:xfrm>
          <a:custGeom>
            <a:avLst/>
            <a:gdLst>
              <a:gd name="connsiteX0" fmla="*/ 37572 w 1668532"/>
              <a:gd name="connsiteY0" fmla="*/ 0 h 2377558"/>
              <a:gd name="connsiteX1" fmla="*/ 1668532 w 1668532"/>
              <a:gd name="connsiteY1" fmla="*/ 0 h 2377558"/>
              <a:gd name="connsiteX2" fmla="*/ 1668532 w 1668532"/>
              <a:gd name="connsiteY2" fmla="*/ 2078004 h 2377558"/>
              <a:gd name="connsiteX3" fmla="*/ 1590818 w 1668532"/>
              <a:gd name="connsiteY3" fmla="*/ 2111466 h 2377558"/>
              <a:gd name="connsiteX4" fmla="*/ 1292111 w 1668532"/>
              <a:gd name="connsiteY4" fmla="*/ 2286325 h 2377558"/>
              <a:gd name="connsiteX5" fmla="*/ 1184165 w 1668532"/>
              <a:gd name="connsiteY5" fmla="*/ 2377558 h 2377558"/>
              <a:gd name="connsiteX6" fmla="*/ 1080107 w 1668532"/>
              <a:gd name="connsiteY6" fmla="*/ 2286325 h 2377558"/>
              <a:gd name="connsiteX7" fmla="*/ 309815 w 1668532"/>
              <a:gd name="connsiteY7" fmla="*/ 1903673 h 2377558"/>
              <a:gd name="connsiteX8" fmla="*/ 0 w 1668532"/>
              <a:gd name="connsiteY8" fmla="*/ 1242678 h 2377558"/>
              <a:gd name="connsiteX9" fmla="*/ 0 w 1668532"/>
              <a:gd name="connsiteY9" fmla="*/ 1074083 h 2377558"/>
              <a:gd name="connsiteX10" fmla="*/ 0 w 1668532"/>
              <a:gd name="connsiteY10" fmla="*/ 852968 h 2377558"/>
              <a:gd name="connsiteX11" fmla="*/ 0 w 1668532"/>
              <a:gd name="connsiteY11" fmla="*/ 692390 h 2377558"/>
              <a:gd name="connsiteX12" fmla="*/ 0 w 1668532"/>
              <a:gd name="connsiteY12" fmla="*/ 403788 h 2377558"/>
              <a:gd name="connsiteX13" fmla="*/ 0 w 1668532"/>
              <a:gd name="connsiteY13" fmla="*/ 302680 h 2377558"/>
              <a:gd name="connsiteX14" fmla="*/ 18456 w 1668532"/>
              <a:gd name="connsiteY14" fmla="*/ 76379 h 2377558"/>
              <a:gd name="connsiteX0" fmla="*/ 37572 w 1668532"/>
              <a:gd name="connsiteY0" fmla="*/ 0 h 2377558"/>
              <a:gd name="connsiteX1" fmla="*/ 1668532 w 1668532"/>
              <a:gd name="connsiteY1" fmla="*/ 0 h 2377558"/>
              <a:gd name="connsiteX2" fmla="*/ 1668532 w 1668532"/>
              <a:gd name="connsiteY2" fmla="*/ 2078004 h 2377558"/>
              <a:gd name="connsiteX3" fmla="*/ 1590818 w 1668532"/>
              <a:gd name="connsiteY3" fmla="*/ 2111466 h 2377558"/>
              <a:gd name="connsiteX4" fmla="*/ 1292111 w 1668532"/>
              <a:gd name="connsiteY4" fmla="*/ 2286325 h 2377558"/>
              <a:gd name="connsiteX5" fmla="*/ 1184165 w 1668532"/>
              <a:gd name="connsiteY5" fmla="*/ 2377558 h 2377558"/>
              <a:gd name="connsiteX6" fmla="*/ 1080107 w 1668532"/>
              <a:gd name="connsiteY6" fmla="*/ 2286325 h 2377558"/>
              <a:gd name="connsiteX7" fmla="*/ 309815 w 1668532"/>
              <a:gd name="connsiteY7" fmla="*/ 1903673 h 2377558"/>
              <a:gd name="connsiteX8" fmla="*/ 0 w 1668532"/>
              <a:gd name="connsiteY8" fmla="*/ 1242678 h 2377558"/>
              <a:gd name="connsiteX9" fmla="*/ 0 w 1668532"/>
              <a:gd name="connsiteY9" fmla="*/ 1074083 h 2377558"/>
              <a:gd name="connsiteX10" fmla="*/ 0 w 1668532"/>
              <a:gd name="connsiteY10" fmla="*/ 852968 h 2377558"/>
              <a:gd name="connsiteX11" fmla="*/ 0 w 1668532"/>
              <a:gd name="connsiteY11" fmla="*/ 692390 h 2377558"/>
              <a:gd name="connsiteX12" fmla="*/ 0 w 1668532"/>
              <a:gd name="connsiteY12" fmla="*/ 403788 h 2377558"/>
              <a:gd name="connsiteX13" fmla="*/ 0 w 1668532"/>
              <a:gd name="connsiteY13" fmla="*/ 302680 h 2377558"/>
              <a:gd name="connsiteX14" fmla="*/ 18456 w 1668532"/>
              <a:gd name="connsiteY14" fmla="*/ 76379 h 2377558"/>
              <a:gd name="connsiteX15" fmla="*/ 129012 w 1668532"/>
              <a:gd name="connsiteY15" fmla="*/ 91440 h 2377558"/>
              <a:gd name="connsiteX0" fmla="*/ 1668532 w 1668532"/>
              <a:gd name="connsiteY0" fmla="*/ 0 h 2377558"/>
              <a:gd name="connsiteX1" fmla="*/ 1668532 w 1668532"/>
              <a:gd name="connsiteY1" fmla="*/ 2078004 h 2377558"/>
              <a:gd name="connsiteX2" fmla="*/ 1590818 w 1668532"/>
              <a:gd name="connsiteY2" fmla="*/ 2111466 h 2377558"/>
              <a:gd name="connsiteX3" fmla="*/ 1292111 w 1668532"/>
              <a:gd name="connsiteY3" fmla="*/ 2286325 h 2377558"/>
              <a:gd name="connsiteX4" fmla="*/ 1184165 w 1668532"/>
              <a:gd name="connsiteY4" fmla="*/ 2377558 h 2377558"/>
              <a:gd name="connsiteX5" fmla="*/ 1080107 w 1668532"/>
              <a:gd name="connsiteY5" fmla="*/ 2286325 h 2377558"/>
              <a:gd name="connsiteX6" fmla="*/ 309815 w 1668532"/>
              <a:gd name="connsiteY6" fmla="*/ 1903673 h 2377558"/>
              <a:gd name="connsiteX7" fmla="*/ 0 w 1668532"/>
              <a:gd name="connsiteY7" fmla="*/ 1242678 h 2377558"/>
              <a:gd name="connsiteX8" fmla="*/ 0 w 1668532"/>
              <a:gd name="connsiteY8" fmla="*/ 1074083 h 2377558"/>
              <a:gd name="connsiteX9" fmla="*/ 0 w 1668532"/>
              <a:gd name="connsiteY9" fmla="*/ 852968 h 2377558"/>
              <a:gd name="connsiteX10" fmla="*/ 0 w 1668532"/>
              <a:gd name="connsiteY10" fmla="*/ 692390 h 2377558"/>
              <a:gd name="connsiteX11" fmla="*/ 0 w 1668532"/>
              <a:gd name="connsiteY11" fmla="*/ 403788 h 2377558"/>
              <a:gd name="connsiteX12" fmla="*/ 0 w 1668532"/>
              <a:gd name="connsiteY12" fmla="*/ 302680 h 2377558"/>
              <a:gd name="connsiteX13" fmla="*/ 18456 w 1668532"/>
              <a:gd name="connsiteY13" fmla="*/ 76379 h 2377558"/>
              <a:gd name="connsiteX14" fmla="*/ 129012 w 1668532"/>
              <a:gd name="connsiteY14" fmla="*/ 91440 h 2377558"/>
              <a:gd name="connsiteX0" fmla="*/ 1668532 w 1668532"/>
              <a:gd name="connsiteY0" fmla="*/ 2010028 h 2309582"/>
              <a:gd name="connsiteX1" fmla="*/ 1590818 w 1668532"/>
              <a:gd name="connsiteY1" fmla="*/ 2043490 h 2309582"/>
              <a:gd name="connsiteX2" fmla="*/ 1292111 w 1668532"/>
              <a:gd name="connsiteY2" fmla="*/ 2218349 h 2309582"/>
              <a:gd name="connsiteX3" fmla="*/ 1184165 w 1668532"/>
              <a:gd name="connsiteY3" fmla="*/ 2309582 h 2309582"/>
              <a:gd name="connsiteX4" fmla="*/ 1080107 w 1668532"/>
              <a:gd name="connsiteY4" fmla="*/ 2218349 h 2309582"/>
              <a:gd name="connsiteX5" fmla="*/ 309815 w 1668532"/>
              <a:gd name="connsiteY5" fmla="*/ 1835697 h 2309582"/>
              <a:gd name="connsiteX6" fmla="*/ 0 w 1668532"/>
              <a:gd name="connsiteY6" fmla="*/ 1174702 h 2309582"/>
              <a:gd name="connsiteX7" fmla="*/ 0 w 1668532"/>
              <a:gd name="connsiteY7" fmla="*/ 1006107 h 2309582"/>
              <a:gd name="connsiteX8" fmla="*/ 0 w 1668532"/>
              <a:gd name="connsiteY8" fmla="*/ 784992 h 2309582"/>
              <a:gd name="connsiteX9" fmla="*/ 0 w 1668532"/>
              <a:gd name="connsiteY9" fmla="*/ 624414 h 2309582"/>
              <a:gd name="connsiteX10" fmla="*/ 0 w 1668532"/>
              <a:gd name="connsiteY10" fmla="*/ 335812 h 2309582"/>
              <a:gd name="connsiteX11" fmla="*/ 0 w 1668532"/>
              <a:gd name="connsiteY11" fmla="*/ 234704 h 2309582"/>
              <a:gd name="connsiteX12" fmla="*/ 18456 w 1668532"/>
              <a:gd name="connsiteY12" fmla="*/ 8403 h 2309582"/>
              <a:gd name="connsiteX13" fmla="*/ 129012 w 1668532"/>
              <a:gd name="connsiteY13" fmla="*/ 23464 h 2309582"/>
              <a:gd name="connsiteX0" fmla="*/ 1668532 w 1668532"/>
              <a:gd name="connsiteY0" fmla="*/ 2078772 h 2378326"/>
              <a:gd name="connsiteX1" fmla="*/ 1590818 w 1668532"/>
              <a:gd name="connsiteY1" fmla="*/ 2112234 h 2378326"/>
              <a:gd name="connsiteX2" fmla="*/ 1292111 w 1668532"/>
              <a:gd name="connsiteY2" fmla="*/ 2287093 h 2378326"/>
              <a:gd name="connsiteX3" fmla="*/ 1184165 w 1668532"/>
              <a:gd name="connsiteY3" fmla="*/ 2378326 h 2378326"/>
              <a:gd name="connsiteX4" fmla="*/ 1080107 w 1668532"/>
              <a:gd name="connsiteY4" fmla="*/ 2287093 h 2378326"/>
              <a:gd name="connsiteX5" fmla="*/ 309815 w 1668532"/>
              <a:gd name="connsiteY5" fmla="*/ 1904441 h 2378326"/>
              <a:gd name="connsiteX6" fmla="*/ 0 w 1668532"/>
              <a:gd name="connsiteY6" fmla="*/ 1243446 h 2378326"/>
              <a:gd name="connsiteX7" fmla="*/ 0 w 1668532"/>
              <a:gd name="connsiteY7" fmla="*/ 1074851 h 2378326"/>
              <a:gd name="connsiteX8" fmla="*/ 0 w 1668532"/>
              <a:gd name="connsiteY8" fmla="*/ 853736 h 2378326"/>
              <a:gd name="connsiteX9" fmla="*/ 0 w 1668532"/>
              <a:gd name="connsiteY9" fmla="*/ 693158 h 2378326"/>
              <a:gd name="connsiteX10" fmla="*/ 0 w 1668532"/>
              <a:gd name="connsiteY10" fmla="*/ 404556 h 2378326"/>
              <a:gd name="connsiteX11" fmla="*/ 0 w 1668532"/>
              <a:gd name="connsiteY11" fmla="*/ 303448 h 2378326"/>
              <a:gd name="connsiteX12" fmla="*/ 18456 w 1668532"/>
              <a:gd name="connsiteY12" fmla="*/ 77147 h 2378326"/>
              <a:gd name="connsiteX13" fmla="*/ 27582 w 1668532"/>
              <a:gd name="connsiteY13" fmla="*/ 0 h 2378326"/>
              <a:gd name="connsiteX0" fmla="*/ 1668532 w 1668532"/>
              <a:gd name="connsiteY0" fmla="*/ 2078772 h 2378326"/>
              <a:gd name="connsiteX1" fmla="*/ 1590818 w 1668532"/>
              <a:gd name="connsiteY1" fmla="*/ 2112234 h 2378326"/>
              <a:gd name="connsiteX2" fmla="*/ 1292111 w 1668532"/>
              <a:gd name="connsiteY2" fmla="*/ 2287093 h 2378326"/>
              <a:gd name="connsiteX3" fmla="*/ 1184165 w 1668532"/>
              <a:gd name="connsiteY3" fmla="*/ 2378326 h 2378326"/>
              <a:gd name="connsiteX4" fmla="*/ 1080107 w 1668532"/>
              <a:gd name="connsiteY4" fmla="*/ 2287093 h 2378326"/>
              <a:gd name="connsiteX5" fmla="*/ 309815 w 1668532"/>
              <a:gd name="connsiteY5" fmla="*/ 1904441 h 2378326"/>
              <a:gd name="connsiteX6" fmla="*/ 0 w 1668532"/>
              <a:gd name="connsiteY6" fmla="*/ 1243446 h 2378326"/>
              <a:gd name="connsiteX7" fmla="*/ 0 w 1668532"/>
              <a:gd name="connsiteY7" fmla="*/ 1074851 h 2378326"/>
              <a:gd name="connsiteX8" fmla="*/ 0 w 1668532"/>
              <a:gd name="connsiteY8" fmla="*/ 853736 h 2378326"/>
              <a:gd name="connsiteX9" fmla="*/ 0 w 1668532"/>
              <a:gd name="connsiteY9" fmla="*/ 693158 h 2378326"/>
              <a:gd name="connsiteX10" fmla="*/ 0 w 1668532"/>
              <a:gd name="connsiteY10" fmla="*/ 303448 h 2378326"/>
              <a:gd name="connsiteX11" fmla="*/ 18456 w 1668532"/>
              <a:gd name="connsiteY11" fmla="*/ 77147 h 2378326"/>
              <a:gd name="connsiteX12" fmla="*/ 27582 w 1668532"/>
              <a:gd name="connsiteY12" fmla="*/ 0 h 2378326"/>
              <a:gd name="connsiteX0" fmla="*/ 1668532 w 1668532"/>
              <a:gd name="connsiteY0" fmla="*/ 2078772 h 2378326"/>
              <a:gd name="connsiteX1" fmla="*/ 1590818 w 1668532"/>
              <a:gd name="connsiteY1" fmla="*/ 2112234 h 2378326"/>
              <a:gd name="connsiteX2" fmla="*/ 1292111 w 1668532"/>
              <a:gd name="connsiteY2" fmla="*/ 2287093 h 2378326"/>
              <a:gd name="connsiteX3" fmla="*/ 1184165 w 1668532"/>
              <a:gd name="connsiteY3" fmla="*/ 2378326 h 2378326"/>
              <a:gd name="connsiteX4" fmla="*/ 1080107 w 1668532"/>
              <a:gd name="connsiteY4" fmla="*/ 2287093 h 2378326"/>
              <a:gd name="connsiteX5" fmla="*/ 309815 w 1668532"/>
              <a:gd name="connsiteY5" fmla="*/ 1904441 h 2378326"/>
              <a:gd name="connsiteX6" fmla="*/ 0 w 1668532"/>
              <a:gd name="connsiteY6" fmla="*/ 1243446 h 2378326"/>
              <a:gd name="connsiteX7" fmla="*/ 0 w 1668532"/>
              <a:gd name="connsiteY7" fmla="*/ 1074851 h 2378326"/>
              <a:gd name="connsiteX8" fmla="*/ 0 w 1668532"/>
              <a:gd name="connsiteY8" fmla="*/ 853736 h 2378326"/>
              <a:gd name="connsiteX9" fmla="*/ 0 w 1668532"/>
              <a:gd name="connsiteY9" fmla="*/ 303448 h 2378326"/>
              <a:gd name="connsiteX10" fmla="*/ 18456 w 1668532"/>
              <a:gd name="connsiteY10" fmla="*/ 77147 h 2378326"/>
              <a:gd name="connsiteX11" fmla="*/ 27582 w 1668532"/>
              <a:gd name="connsiteY11" fmla="*/ 0 h 2378326"/>
              <a:gd name="connsiteX0" fmla="*/ 1668532 w 1668532"/>
              <a:gd name="connsiteY0" fmla="*/ 2078772 h 2378326"/>
              <a:gd name="connsiteX1" fmla="*/ 1590818 w 1668532"/>
              <a:gd name="connsiteY1" fmla="*/ 2112234 h 2378326"/>
              <a:gd name="connsiteX2" fmla="*/ 1292111 w 1668532"/>
              <a:gd name="connsiteY2" fmla="*/ 2287093 h 2378326"/>
              <a:gd name="connsiteX3" fmla="*/ 1184165 w 1668532"/>
              <a:gd name="connsiteY3" fmla="*/ 2378326 h 2378326"/>
              <a:gd name="connsiteX4" fmla="*/ 1080107 w 1668532"/>
              <a:gd name="connsiteY4" fmla="*/ 2287093 h 2378326"/>
              <a:gd name="connsiteX5" fmla="*/ 309815 w 1668532"/>
              <a:gd name="connsiteY5" fmla="*/ 1904441 h 2378326"/>
              <a:gd name="connsiteX6" fmla="*/ 0 w 1668532"/>
              <a:gd name="connsiteY6" fmla="*/ 1243446 h 2378326"/>
              <a:gd name="connsiteX7" fmla="*/ 0 w 1668532"/>
              <a:gd name="connsiteY7" fmla="*/ 1074851 h 2378326"/>
              <a:gd name="connsiteX8" fmla="*/ 0 w 1668532"/>
              <a:gd name="connsiteY8" fmla="*/ 303448 h 2378326"/>
              <a:gd name="connsiteX9" fmla="*/ 18456 w 1668532"/>
              <a:gd name="connsiteY9" fmla="*/ 77147 h 2378326"/>
              <a:gd name="connsiteX10" fmla="*/ 27582 w 1668532"/>
              <a:gd name="connsiteY10" fmla="*/ 0 h 2378326"/>
              <a:gd name="connsiteX0" fmla="*/ 1668532 w 1668532"/>
              <a:gd name="connsiteY0" fmla="*/ 2078772 h 2378326"/>
              <a:gd name="connsiteX1" fmla="*/ 1590818 w 1668532"/>
              <a:gd name="connsiteY1" fmla="*/ 2112234 h 2378326"/>
              <a:gd name="connsiteX2" fmla="*/ 1292111 w 1668532"/>
              <a:gd name="connsiteY2" fmla="*/ 2287093 h 2378326"/>
              <a:gd name="connsiteX3" fmla="*/ 1184165 w 1668532"/>
              <a:gd name="connsiteY3" fmla="*/ 2378326 h 2378326"/>
              <a:gd name="connsiteX4" fmla="*/ 1080107 w 1668532"/>
              <a:gd name="connsiteY4" fmla="*/ 2287093 h 2378326"/>
              <a:gd name="connsiteX5" fmla="*/ 309815 w 1668532"/>
              <a:gd name="connsiteY5" fmla="*/ 1904441 h 2378326"/>
              <a:gd name="connsiteX6" fmla="*/ 0 w 1668532"/>
              <a:gd name="connsiteY6" fmla="*/ 1243446 h 2378326"/>
              <a:gd name="connsiteX7" fmla="*/ 0 w 1668532"/>
              <a:gd name="connsiteY7" fmla="*/ 303448 h 2378326"/>
              <a:gd name="connsiteX8" fmla="*/ 18456 w 1668532"/>
              <a:gd name="connsiteY8" fmla="*/ 77147 h 2378326"/>
              <a:gd name="connsiteX9" fmla="*/ 27582 w 1668532"/>
              <a:gd name="connsiteY9" fmla="*/ 0 h 2378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8532" h="2378326">
                <a:moveTo>
                  <a:pt x="1668532" y="2078772"/>
                </a:moveTo>
                <a:lnTo>
                  <a:pt x="1590818" y="2112234"/>
                </a:lnTo>
                <a:cubicBezTo>
                  <a:pt x="1490231" y="2157864"/>
                  <a:pt x="1388869" y="2212320"/>
                  <a:pt x="1292111" y="2287093"/>
                </a:cubicBezTo>
                <a:lnTo>
                  <a:pt x="1184165" y="2378326"/>
                </a:lnTo>
                <a:lnTo>
                  <a:pt x="1080107" y="2287093"/>
                </a:lnTo>
                <a:cubicBezTo>
                  <a:pt x="822085" y="2087700"/>
                  <a:pt x="531327" y="2032777"/>
                  <a:pt x="309815" y="1904441"/>
                </a:cubicBezTo>
                <a:cubicBezTo>
                  <a:pt x="96816" y="1755504"/>
                  <a:pt x="0" y="1584697"/>
                  <a:pt x="0" y="1243446"/>
                </a:cubicBezTo>
                <a:lnTo>
                  <a:pt x="0" y="303448"/>
                </a:lnTo>
                <a:cubicBezTo>
                  <a:pt x="0" y="218136"/>
                  <a:pt x="6051" y="143476"/>
                  <a:pt x="18456" y="77147"/>
                </a:cubicBezTo>
                <a:cubicBezTo>
                  <a:pt x="24828" y="51687"/>
                  <a:pt x="27582" y="0"/>
                  <a:pt x="27582" y="0"/>
                </a:cubicBezTo>
              </a:path>
            </a:pathLst>
          </a:custGeom>
          <a:noFill/>
          <a:ln w="25400" cap="rnd">
            <a:solidFill>
              <a:schemeClr val="bg2">
                <a:lumMod val="75000"/>
                <a:alpha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79555E-38DC-F928-4A2E-9732C527BD32}"/>
              </a:ext>
            </a:extLst>
          </p:cNvPr>
          <p:cNvSpPr txBox="1"/>
          <p:nvPr/>
        </p:nvSpPr>
        <p:spPr>
          <a:xfrm>
            <a:off x="6723259" y="6017807"/>
            <a:ext cx="497237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dirty="0" err="1">
                <a:latin typeface="Times New Roman"/>
                <a:cs typeface="Times New Roman"/>
              </a:rPr>
              <a:t>Овчарук</a:t>
            </a:r>
            <a:r>
              <a:rPr lang="ru-RU" sz="2800" dirty="0">
                <a:latin typeface="Times New Roman"/>
                <a:cs typeface="Times New Roman"/>
              </a:rPr>
              <a:t> Ирина Александровна</a:t>
            </a:r>
          </a:p>
        </p:txBody>
      </p:sp>
      <p:pic>
        <p:nvPicPr>
          <p:cNvPr id="6" name="Рисунок 6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5CD9BCDC-35CE-D98B-50A3-947DDDE1E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959" y="196469"/>
            <a:ext cx="3787184" cy="56139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8A0983-0D19-7CC1-AD24-904E67E96D29}"/>
              </a:ext>
            </a:extLst>
          </p:cNvPr>
          <p:cNvSpPr txBox="1"/>
          <p:nvPr/>
        </p:nvSpPr>
        <p:spPr>
          <a:xfrm>
            <a:off x="1080639" y="6006903"/>
            <a:ext cx="524585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dirty="0">
                <a:latin typeface="Times New Roman"/>
                <a:cs typeface="Times New Roman"/>
              </a:rPr>
              <a:t>Колбина Валерия Сергеевна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884" y="212136"/>
            <a:ext cx="3778811" cy="566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9AB506E7-ABD8-3247-919C-E175542D5C4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72E17B-17C4-72EB-4A93-FD4933318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960030"/>
            <a:ext cx="5523754" cy="1507398"/>
          </a:xfrm>
        </p:spPr>
        <p:txBody>
          <a:bodyPr anchor="ctr">
            <a:normAutofit/>
          </a:bodyPr>
          <a:lstStyle/>
          <a:p>
            <a:pPr algn="ctr"/>
            <a:r>
              <a:rPr lang="ru-RU" sz="4400" dirty="0">
                <a:latin typeface="Times New Roman"/>
                <a:cs typeface="Times New Roman"/>
              </a:rPr>
              <a:t>Колбина Валерия Сергеевна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B3E6A6-7ECA-D081-D5C9-EF04A8163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499" y="2844800"/>
            <a:ext cx="6314508" cy="305317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ru-RU" sz="2800" dirty="0">
                <a:latin typeface="Times New Roman"/>
                <a:cs typeface="Times New Roman"/>
              </a:rPr>
              <a:t>Окончила КФУ им. В. И. Вернадского</a:t>
            </a:r>
          </a:p>
          <a:p>
            <a:pPr marL="0" indent="0" algn="ctr">
              <a:buNone/>
            </a:pPr>
            <a:r>
              <a:rPr lang="ru-RU" sz="2800" dirty="0">
                <a:latin typeface="Times New Roman"/>
                <a:cs typeface="Times New Roman"/>
              </a:rPr>
              <a:t>2022 год</a:t>
            </a:r>
          </a:p>
          <a:p>
            <a:pPr marL="0" indent="0" algn="ctr">
              <a:buNone/>
            </a:pPr>
            <a:r>
              <a:rPr lang="ru-RU" sz="2800" dirty="0">
                <a:latin typeface="Times New Roman"/>
                <a:cs typeface="Times New Roman"/>
              </a:rPr>
              <a:t>Учитель начальных классов</a:t>
            </a:r>
          </a:p>
        </p:txBody>
      </p:sp>
      <p:sp>
        <p:nvSpPr>
          <p:cNvPr id="15" name="Freeform: Shape 10">
            <a:extLst>
              <a:ext uri="{FF2B5EF4-FFF2-40B4-BE49-F238E27FC236}">
                <a16:creationId xmlns:a16="http://schemas.microsoft.com/office/drawing/2014/main" id="{CA208933-0228-467B-9AE1-0A3227F578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8922" y="1296427"/>
            <a:ext cx="3152219" cy="4265146"/>
          </a:xfrm>
          <a:custGeom>
            <a:avLst/>
            <a:gdLst>
              <a:gd name="connsiteX0" fmla="*/ 2144960 w 4282900"/>
              <a:gd name="connsiteY0" fmla="*/ 0 h 5795027"/>
              <a:gd name="connsiteX1" fmla="*/ 2332832 w 4282900"/>
              <a:gd name="connsiteY1" fmla="*/ 164715 h 5795027"/>
              <a:gd name="connsiteX2" fmla="*/ 3723546 w 4282900"/>
              <a:gd name="connsiteY2" fmla="*/ 855573 h 5795027"/>
              <a:gd name="connsiteX3" fmla="*/ 4282900 w 4282900"/>
              <a:gd name="connsiteY3" fmla="*/ 2048959 h 5795027"/>
              <a:gd name="connsiteX4" fmla="*/ 4282900 w 4282900"/>
              <a:gd name="connsiteY4" fmla="*/ 2231503 h 5795027"/>
              <a:gd name="connsiteX5" fmla="*/ 4282900 w 4282900"/>
              <a:gd name="connsiteY5" fmla="*/ 2752557 h 5795027"/>
              <a:gd name="connsiteX6" fmla="*/ 4282900 w 4282900"/>
              <a:gd name="connsiteY6" fmla="*/ 3042471 h 5795027"/>
              <a:gd name="connsiteX7" fmla="*/ 4282900 w 4282900"/>
              <a:gd name="connsiteY7" fmla="*/ 3441681 h 5795027"/>
              <a:gd name="connsiteX8" fmla="*/ 4282900 w 4282900"/>
              <a:gd name="connsiteY8" fmla="*/ 3746068 h 5795027"/>
              <a:gd name="connsiteX9" fmla="*/ 3723546 w 4282900"/>
              <a:gd name="connsiteY9" fmla="*/ 4939455 h 5795027"/>
              <a:gd name="connsiteX10" fmla="*/ 2332829 w 4282900"/>
              <a:gd name="connsiteY10" fmla="*/ 5630311 h 5795027"/>
              <a:gd name="connsiteX11" fmla="*/ 2137940 w 4282900"/>
              <a:gd name="connsiteY11" fmla="*/ 5795027 h 5795027"/>
              <a:gd name="connsiteX12" fmla="*/ 1950069 w 4282900"/>
              <a:gd name="connsiteY12" fmla="*/ 5630311 h 5795027"/>
              <a:gd name="connsiteX13" fmla="*/ 559353 w 4282900"/>
              <a:gd name="connsiteY13" fmla="*/ 4939455 h 5795027"/>
              <a:gd name="connsiteX14" fmla="*/ 0 w 4282900"/>
              <a:gd name="connsiteY14" fmla="*/ 3746068 h 5795027"/>
              <a:gd name="connsiteX15" fmla="*/ 0 w 4282900"/>
              <a:gd name="connsiteY15" fmla="*/ 3441681 h 5795027"/>
              <a:gd name="connsiteX16" fmla="*/ 0 w 4282900"/>
              <a:gd name="connsiteY16" fmla="*/ 3042471 h 5795027"/>
              <a:gd name="connsiteX17" fmla="*/ 0 w 4282900"/>
              <a:gd name="connsiteY17" fmla="*/ 2752557 h 5795027"/>
              <a:gd name="connsiteX18" fmla="*/ 0 w 4282900"/>
              <a:gd name="connsiteY18" fmla="*/ 2231503 h 5795027"/>
              <a:gd name="connsiteX19" fmla="*/ 0 w 4282900"/>
              <a:gd name="connsiteY19" fmla="*/ 2048959 h 5795027"/>
              <a:gd name="connsiteX20" fmla="*/ 559354 w 4282900"/>
              <a:gd name="connsiteY20" fmla="*/ 855573 h 5795027"/>
              <a:gd name="connsiteX21" fmla="*/ 1950071 w 4282900"/>
              <a:gd name="connsiteY21" fmla="*/ 164715 h 579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82900" h="5795027">
                <a:moveTo>
                  <a:pt x="2144960" y="0"/>
                </a:moveTo>
                <a:lnTo>
                  <a:pt x="2332832" y="164715"/>
                </a:lnTo>
                <a:cubicBezTo>
                  <a:pt x="2798675" y="524709"/>
                  <a:pt x="3323620" y="623869"/>
                  <a:pt x="3723546" y="855573"/>
                </a:cubicBezTo>
                <a:cubicBezTo>
                  <a:pt x="4108105" y="1124469"/>
                  <a:pt x="4282900" y="1432851"/>
                  <a:pt x="4282900" y="2048959"/>
                </a:cubicBezTo>
                <a:lnTo>
                  <a:pt x="4282900" y="2231503"/>
                </a:lnTo>
                <a:lnTo>
                  <a:pt x="4282900" y="2752557"/>
                </a:lnTo>
                <a:lnTo>
                  <a:pt x="4282900" y="3042471"/>
                </a:lnTo>
                <a:lnTo>
                  <a:pt x="4282900" y="3441681"/>
                </a:lnTo>
                <a:lnTo>
                  <a:pt x="4282900" y="3746068"/>
                </a:lnTo>
                <a:cubicBezTo>
                  <a:pt x="4282900" y="4362177"/>
                  <a:pt x="4108103" y="4670559"/>
                  <a:pt x="3723546" y="4939455"/>
                </a:cubicBezTo>
                <a:cubicBezTo>
                  <a:pt x="3323617" y="5171158"/>
                  <a:pt x="2798672" y="5270318"/>
                  <a:pt x="2332829" y="5630311"/>
                </a:cubicBezTo>
                <a:lnTo>
                  <a:pt x="2137940" y="5795027"/>
                </a:lnTo>
                <a:lnTo>
                  <a:pt x="1950069" y="5630311"/>
                </a:lnTo>
                <a:cubicBezTo>
                  <a:pt x="1484225" y="5270318"/>
                  <a:pt x="959280" y="5171158"/>
                  <a:pt x="559353" y="4939455"/>
                </a:cubicBezTo>
                <a:cubicBezTo>
                  <a:pt x="174796" y="4670559"/>
                  <a:pt x="0" y="4362177"/>
                  <a:pt x="0" y="3746068"/>
                </a:cubicBezTo>
                <a:lnTo>
                  <a:pt x="0" y="3441681"/>
                </a:lnTo>
                <a:lnTo>
                  <a:pt x="0" y="3042471"/>
                </a:lnTo>
                <a:lnTo>
                  <a:pt x="0" y="2752557"/>
                </a:lnTo>
                <a:lnTo>
                  <a:pt x="0" y="2231503"/>
                </a:lnTo>
                <a:lnTo>
                  <a:pt x="0" y="2048959"/>
                </a:lnTo>
                <a:cubicBezTo>
                  <a:pt x="0" y="1432851"/>
                  <a:pt x="174797" y="1124469"/>
                  <a:pt x="559354" y="855573"/>
                </a:cubicBezTo>
                <a:cubicBezTo>
                  <a:pt x="959283" y="623869"/>
                  <a:pt x="1484227" y="524709"/>
                  <a:pt x="1950071" y="164715"/>
                </a:cubicBezTo>
                <a:close/>
              </a:path>
            </a:pathLst>
          </a:custGeom>
          <a:noFill/>
          <a:ln w="25400" cap="rnd">
            <a:solidFill>
              <a:schemeClr val="bg2">
                <a:lumMod val="75000"/>
                <a:alpha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37">
            <a:extLst>
              <a:ext uri="{FF2B5EF4-FFF2-40B4-BE49-F238E27FC236}">
                <a16:creationId xmlns:a16="http://schemas.microsoft.com/office/drawing/2014/main" id="{27DB7ADC-3567-214C-BEBE-57A5D6A89E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71063" y="1366978"/>
            <a:ext cx="3047936" cy="4124044"/>
          </a:xfrm>
          <a:custGeom>
            <a:avLst/>
            <a:gdLst>
              <a:gd name="connsiteX0" fmla="*/ 2144960 w 4282900"/>
              <a:gd name="connsiteY0" fmla="*/ 0 h 5795027"/>
              <a:gd name="connsiteX1" fmla="*/ 2332832 w 4282900"/>
              <a:gd name="connsiteY1" fmla="*/ 164715 h 5795027"/>
              <a:gd name="connsiteX2" fmla="*/ 3723546 w 4282900"/>
              <a:gd name="connsiteY2" fmla="*/ 855573 h 5795027"/>
              <a:gd name="connsiteX3" fmla="*/ 4282900 w 4282900"/>
              <a:gd name="connsiteY3" fmla="*/ 2048959 h 5795027"/>
              <a:gd name="connsiteX4" fmla="*/ 4282900 w 4282900"/>
              <a:gd name="connsiteY4" fmla="*/ 2231503 h 5795027"/>
              <a:gd name="connsiteX5" fmla="*/ 4282900 w 4282900"/>
              <a:gd name="connsiteY5" fmla="*/ 2752557 h 5795027"/>
              <a:gd name="connsiteX6" fmla="*/ 4282900 w 4282900"/>
              <a:gd name="connsiteY6" fmla="*/ 3042471 h 5795027"/>
              <a:gd name="connsiteX7" fmla="*/ 4282900 w 4282900"/>
              <a:gd name="connsiteY7" fmla="*/ 3441681 h 5795027"/>
              <a:gd name="connsiteX8" fmla="*/ 4282900 w 4282900"/>
              <a:gd name="connsiteY8" fmla="*/ 3746068 h 5795027"/>
              <a:gd name="connsiteX9" fmla="*/ 3723546 w 4282900"/>
              <a:gd name="connsiteY9" fmla="*/ 4939455 h 5795027"/>
              <a:gd name="connsiteX10" fmla="*/ 2332829 w 4282900"/>
              <a:gd name="connsiteY10" fmla="*/ 5630311 h 5795027"/>
              <a:gd name="connsiteX11" fmla="*/ 2137940 w 4282900"/>
              <a:gd name="connsiteY11" fmla="*/ 5795027 h 5795027"/>
              <a:gd name="connsiteX12" fmla="*/ 1950069 w 4282900"/>
              <a:gd name="connsiteY12" fmla="*/ 5630311 h 5795027"/>
              <a:gd name="connsiteX13" fmla="*/ 559353 w 4282900"/>
              <a:gd name="connsiteY13" fmla="*/ 4939455 h 5795027"/>
              <a:gd name="connsiteX14" fmla="*/ 0 w 4282900"/>
              <a:gd name="connsiteY14" fmla="*/ 3746068 h 5795027"/>
              <a:gd name="connsiteX15" fmla="*/ 0 w 4282900"/>
              <a:gd name="connsiteY15" fmla="*/ 3441681 h 5795027"/>
              <a:gd name="connsiteX16" fmla="*/ 0 w 4282900"/>
              <a:gd name="connsiteY16" fmla="*/ 3042471 h 5795027"/>
              <a:gd name="connsiteX17" fmla="*/ 0 w 4282900"/>
              <a:gd name="connsiteY17" fmla="*/ 2752557 h 5795027"/>
              <a:gd name="connsiteX18" fmla="*/ 0 w 4282900"/>
              <a:gd name="connsiteY18" fmla="*/ 2231503 h 5795027"/>
              <a:gd name="connsiteX19" fmla="*/ 0 w 4282900"/>
              <a:gd name="connsiteY19" fmla="*/ 2048959 h 5795027"/>
              <a:gd name="connsiteX20" fmla="*/ 559354 w 4282900"/>
              <a:gd name="connsiteY20" fmla="*/ 855573 h 5795027"/>
              <a:gd name="connsiteX21" fmla="*/ 1950071 w 4282900"/>
              <a:gd name="connsiteY21" fmla="*/ 164715 h 579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82900" h="5795027">
                <a:moveTo>
                  <a:pt x="2144960" y="0"/>
                </a:moveTo>
                <a:lnTo>
                  <a:pt x="2332832" y="164715"/>
                </a:lnTo>
                <a:cubicBezTo>
                  <a:pt x="2798675" y="524709"/>
                  <a:pt x="3323620" y="623869"/>
                  <a:pt x="3723546" y="855573"/>
                </a:cubicBezTo>
                <a:cubicBezTo>
                  <a:pt x="4108105" y="1124469"/>
                  <a:pt x="4282900" y="1432851"/>
                  <a:pt x="4282900" y="2048959"/>
                </a:cubicBezTo>
                <a:lnTo>
                  <a:pt x="4282900" y="2231503"/>
                </a:lnTo>
                <a:lnTo>
                  <a:pt x="4282900" y="2752557"/>
                </a:lnTo>
                <a:lnTo>
                  <a:pt x="4282900" y="3042471"/>
                </a:lnTo>
                <a:lnTo>
                  <a:pt x="4282900" y="3441681"/>
                </a:lnTo>
                <a:lnTo>
                  <a:pt x="4282900" y="3746068"/>
                </a:lnTo>
                <a:cubicBezTo>
                  <a:pt x="4282900" y="4362177"/>
                  <a:pt x="4108103" y="4670559"/>
                  <a:pt x="3723546" y="4939455"/>
                </a:cubicBezTo>
                <a:cubicBezTo>
                  <a:pt x="3323617" y="5171158"/>
                  <a:pt x="2798672" y="5270318"/>
                  <a:pt x="2332829" y="5630311"/>
                </a:cubicBezTo>
                <a:lnTo>
                  <a:pt x="2137940" y="5795027"/>
                </a:lnTo>
                <a:lnTo>
                  <a:pt x="1950069" y="5630311"/>
                </a:lnTo>
                <a:cubicBezTo>
                  <a:pt x="1484225" y="5270318"/>
                  <a:pt x="959280" y="5171158"/>
                  <a:pt x="559353" y="4939455"/>
                </a:cubicBezTo>
                <a:cubicBezTo>
                  <a:pt x="174796" y="4670559"/>
                  <a:pt x="0" y="4362177"/>
                  <a:pt x="0" y="3746068"/>
                </a:cubicBezTo>
                <a:lnTo>
                  <a:pt x="0" y="3441681"/>
                </a:lnTo>
                <a:lnTo>
                  <a:pt x="0" y="3042471"/>
                </a:lnTo>
                <a:lnTo>
                  <a:pt x="0" y="2752557"/>
                </a:lnTo>
                <a:lnTo>
                  <a:pt x="0" y="2231503"/>
                </a:lnTo>
                <a:lnTo>
                  <a:pt x="0" y="2048959"/>
                </a:lnTo>
                <a:cubicBezTo>
                  <a:pt x="0" y="1432851"/>
                  <a:pt x="174797" y="1124469"/>
                  <a:pt x="559354" y="855573"/>
                </a:cubicBezTo>
                <a:cubicBezTo>
                  <a:pt x="959283" y="623869"/>
                  <a:pt x="1484227" y="524709"/>
                  <a:pt x="1950071" y="164715"/>
                </a:cubicBezTo>
                <a:close/>
              </a:path>
            </a:pathLst>
          </a:custGeom>
          <a:solidFill>
            <a:srgbClr val="FFFFFF"/>
          </a:solidFill>
          <a:ln w="25400" cap="rnd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70FA11BC-5362-2898-3FB1-3D88A3BCE1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31594" y="2424567"/>
            <a:ext cx="2526874" cy="200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8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26">
            <a:extLst>
              <a:ext uri="{FF2B5EF4-FFF2-40B4-BE49-F238E27FC236}">
                <a16:creationId xmlns:a16="http://schemas.microsoft.com/office/drawing/2014/main" id="{B4487C2F-DC40-493F-BC39-85DC898414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28">
            <a:extLst>
              <a:ext uri="{FF2B5EF4-FFF2-40B4-BE49-F238E27FC236}">
                <a16:creationId xmlns:a16="http://schemas.microsoft.com/office/drawing/2014/main" id="{80A6C5F6-CA14-7A42-AA3E-A3722C3E72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587" y="893693"/>
            <a:ext cx="10410826" cy="5070613"/>
          </a:xfrm>
          <a:prstGeom prst="rect">
            <a:avLst/>
          </a:prstGeom>
          <a:noFill/>
          <a:ln w="25400" cap="rnd">
            <a:solidFill>
              <a:schemeClr val="bg2">
                <a:lumMod val="75000"/>
                <a:alpha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человек, строительство, на открытом воздухе, люди&#10;&#10;Автоматически созданное описание">
            <a:extLst>
              <a:ext uri="{FF2B5EF4-FFF2-40B4-BE49-F238E27FC236}">
                <a16:creationId xmlns:a16="http://schemas.microsoft.com/office/drawing/2014/main" id="{2152AF5E-C43A-6648-0834-2C2BF4AE44D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25929" r="3" b="3"/>
          <a:stretch/>
        </p:blipFill>
        <p:spPr>
          <a:xfrm>
            <a:off x="713400" y="401781"/>
            <a:ext cx="10688891" cy="5937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137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zeE6JogE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91" y="0"/>
            <a:ext cx="5143500" cy="6858000"/>
          </a:xfrm>
          <a:prstGeom prst="rect">
            <a:avLst/>
          </a:prstGeom>
        </p:spPr>
      </p:pic>
      <p:pic>
        <p:nvPicPr>
          <p:cNvPr id="3" name="Рисунок 4" descr="Изображение выглядит как текст, человек, позирование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E809B358-6706-58E3-0D22-9D1B067A79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5" r="7412" b="2"/>
          <a:stretch/>
        </p:blipFill>
        <p:spPr>
          <a:xfrm>
            <a:off x="6307738" y="-12"/>
            <a:ext cx="5884248" cy="3434754"/>
          </a:xfrm>
          <a:custGeom>
            <a:avLst/>
            <a:gdLst/>
            <a:ahLst/>
            <a:cxnLst/>
            <a:rect l="l" t="t" r="r" b="b"/>
            <a:pathLst>
              <a:path w="5884248" h="3434754">
                <a:moveTo>
                  <a:pt x="316869" y="0"/>
                </a:moveTo>
                <a:lnTo>
                  <a:pt x="5884248" y="0"/>
                </a:lnTo>
                <a:lnTo>
                  <a:pt x="5884248" y="3434754"/>
                </a:lnTo>
                <a:lnTo>
                  <a:pt x="325503" y="3434754"/>
                </a:lnTo>
                <a:lnTo>
                  <a:pt x="323244" y="3429005"/>
                </a:lnTo>
                <a:cubicBezTo>
                  <a:pt x="17667" y="2624343"/>
                  <a:pt x="-174229" y="1819680"/>
                  <a:pt x="229286" y="307795"/>
                </a:cubicBezTo>
                <a:close/>
              </a:path>
            </a:pathLst>
          </a:custGeom>
        </p:spPr>
      </p:pic>
      <p:pic>
        <p:nvPicPr>
          <p:cNvPr id="4" name="Рисунок 3" descr="Изображение выглядит как текст, в помещении, человек, потолок&#10;&#10;Автоматически созданное описание">
            <a:extLst>
              <a:ext uri="{FF2B5EF4-FFF2-40B4-BE49-F238E27FC236}">
                <a16:creationId xmlns:a16="http://schemas.microsoft.com/office/drawing/2014/main" id="{BE62A093-1BD7-EA69-C833-B91A3A2D33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732" r="1" b="1"/>
          <a:stretch/>
        </p:blipFill>
        <p:spPr>
          <a:xfrm>
            <a:off x="6632063" y="3431708"/>
            <a:ext cx="5559947" cy="3430537"/>
          </a:xfrm>
          <a:custGeom>
            <a:avLst/>
            <a:gdLst/>
            <a:ahLst/>
            <a:cxnLst/>
            <a:rect l="l" t="t" r="r" b="b"/>
            <a:pathLst>
              <a:path w="5559947" h="3430537">
                <a:moveTo>
                  <a:pt x="0" y="0"/>
                </a:moveTo>
                <a:lnTo>
                  <a:pt x="5559947" y="0"/>
                </a:lnTo>
                <a:lnTo>
                  <a:pt x="5559947" y="3430537"/>
                </a:lnTo>
                <a:lnTo>
                  <a:pt x="780186" y="3430537"/>
                </a:lnTo>
                <a:cubicBezTo>
                  <a:pt x="780186" y="1928500"/>
                  <a:pt x="431602" y="1083605"/>
                  <a:pt x="126095" y="32085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3402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Изображение выглядит как текст, человек, позирование, группа&#10;&#10;Автоматически созданное описание">
            <a:extLst>
              <a:ext uri="{FF2B5EF4-FFF2-40B4-BE49-F238E27FC236}">
                <a16:creationId xmlns:a16="http://schemas.microsoft.com/office/drawing/2014/main" id="{B539B7E5-86B0-3265-C121-C9ACDE838E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05"/>
          <a:stretch/>
        </p:blipFill>
        <p:spPr>
          <a:xfrm>
            <a:off x="239398" y="732467"/>
            <a:ext cx="6715584" cy="5118845"/>
          </a:xfrm>
          <a:prstGeom prst="rect">
            <a:avLst/>
          </a:prstGeom>
        </p:spPr>
      </p:pic>
      <p:pic>
        <p:nvPicPr>
          <p:cNvPr id="4" name="Рисунок 2" descr="Изображение выглядит как человек, в помещении, люди, группа&#10;&#10;Автоматически созданное описание">
            <a:extLst>
              <a:ext uri="{FF2B5EF4-FFF2-40B4-BE49-F238E27FC236}">
                <a16:creationId xmlns:a16="http://schemas.microsoft.com/office/drawing/2014/main" id="{3CB9379F-ADC5-4D60-C5CC-0738E5EEAE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37" r="1" b="1"/>
          <a:stretch/>
        </p:blipFill>
        <p:spPr>
          <a:xfrm>
            <a:off x="7758546" y="3357412"/>
            <a:ext cx="3817964" cy="2862414"/>
          </a:xfrm>
          <a:prstGeom prst="rect">
            <a:avLst/>
          </a:prstGeom>
        </p:spPr>
      </p:pic>
      <p:pic>
        <p:nvPicPr>
          <p:cNvPr id="5" name="Рисунок 3" descr="Изображение выглядит как человек, в помещении, стена, пол&#10;&#10;Автоматически созданное описание">
            <a:extLst>
              <a:ext uri="{FF2B5EF4-FFF2-40B4-BE49-F238E27FC236}">
                <a16:creationId xmlns:a16="http://schemas.microsoft.com/office/drawing/2014/main" id="{AFD45B50-27DE-1113-0DD4-CCF8348C1C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15730"/>
          <a:stretch/>
        </p:blipFill>
        <p:spPr>
          <a:xfrm>
            <a:off x="7379857" y="595746"/>
            <a:ext cx="4507343" cy="253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219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 descr="Изображение выглядит как человек, толпа&#10;&#10;Автоматически созданное описание">
            <a:extLst>
              <a:ext uri="{FF2B5EF4-FFF2-40B4-BE49-F238E27FC236}">
                <a16:creationId xmlns:a16="http://schemas.microsoft.com/office/drawing/2014/main" id="{B99448F4-6EFE-F046-8CD9-B79BEFF271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1" y="1600200"/>
            <a:ext cx="3260784" cy="4347713"/>
          </a:xfrm>
          <a:prstGeom prst="rect">
            <a:avLst/>
          </a:prstGeom>
        </p:spPr>
      </p:pic>
      <p:pic>
        <p:nvPicPr>
          <p:cNvPr id="3" name="Рисунок 2" descr="Изображение выглядит как текст, в помещении, несколько&#10;&#10;Автоматически созданное описание">
            <a:extLst>
              <a:ext uri="{FF2B5EF4-FFF2-40B4-BE49-F238E27FC236}">
                <a16:creationId xmlns:a16="http://schemas.microsoft.com/office/drawing/2014/main" id="{AB388466-633D-33E7-0AD6-C63D20C4921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31080" y="2069622"/>
            <a:ext cx="5144217" cy="3883324"/>
          </a:xfrm>
          <a:prstGeom prst="rect">
            <a:avLst/>
          </a:prstGeom>
        </p:spPr>
      </p:pic>
      <p:pic>
        <p:nvPicPr>
          <p:cNvPr id="4" name="Рисунок 3" descr="Изображение выглядит как в помещении, окно, пол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2B85AAC5-D4F5-2C43-DCAC-2489106D5DD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793193" y="1600200"/>
            <a:ext cx="3260784" cy="434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924526"/>
      </p:ext>
    </p:extLst>
  </p:cSld>
  <p:clrMapOvr>
    <a:masterClrMapping/>
  </p:clrMapOvr>
</p:sld>
</file>

<file path=ppt/theme/theme1.xml><?xml version="1.0" encoding="utf-8"?>
<a:theme xmlns:a="http://schemas.openxmlformats.org/drawingml/2006/main" name="MarrakeshVTI">
  <a:themeElements>
    <a:clrScheme name="Marrakesh">
      <a:dk1>
        <a:srgbClr val="000000"/>
      </a:dk1>
      <a:lt1>
        <a:srgbClr val="FFFFFF"/>
      </a:lt1>
      <a:dk2>
        <a:srgbClr val="431C30"/>
      </a:dk2>
      <a:lt2>
        <a:srgbClr val="F3F0EF"/>
      </a:lt2>
      <a:accent1>
        <a:srgbClr val="B35B55"/>
      </a:accent1>
      <a:accent2>
        <a:srgbClr val="CF7E6C"/>
      </a:accent2>
      <a:accent3>
        <a:srgbClr val="CA8F58"/>
      </a:accent3>
      <a:accent4>
        <a:srgbClr val="A97C54"/>
      </a:accent4>
      <a:accent5>
        <a:srgbClr val="917E45"/>
      </a:accent5>
      <a:accent6>
        <a:srgbClr val="647576"/>
      </a:accent6>
      <a:hlink>
        <a:srgbClr val="A25872"/>
      </a:hlink>
      <a:folHlink>
        <a:srgbClr val="667A7E"/>
      </a:folHlink>
    </a:clrScheme>
    <a:fontScheme name="Goudy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rrakeshVTI" id="{DCD97A9B-DAE4-42FA-B2F9-0A5C34F43D6C}" vid="{A7163F41-974B-4A88-831F-D9DFFFE40C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23</Words>
  <Application>Microsoft Office PowerPoint</Application>
  <PresentationFormat>Широкоэкранный</PresentationFormat>
  <Paragraphs>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Goudy Old Style</vt:lpstr>
      <vt:lpstr>Times New Roman</vt:lpstr>
      <vt:lpstr>MarrakeshVTI</vt:lpstr>
      <vt:lpstr>Презентация PowerPoint</vt:lpstr>
      <vt:lpstr>Колбина Валерия Сергеевна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DRUG</dc:creator>
  <cp:lastModifiedBy>Пользователь</cp:lastModifiedBy>
  <cp:revision>65</cp:revision>
  <dcterms:created xsi:type="dcterms:W3CDTF">2012-07-30T23:42:41Z</dcterms:created>
  <dcterms:modified xsi:type="dcterms:W3CDTF">2023-04-24T11:50:34Z</dcterms:modified>
</cp:coreProperties>
</file>