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5" r:id="rId6"/>
    <p:sldId id="272" r:id="rId7"/>
    <p:sldId id="273" r:id="rId8"/>
    <p:sldId id="274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7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1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9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061D-3FBD-4E17-9747-E7A0AB036163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3"/>
            <a:ext cx="12192000" cy="68710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06879" y="1871372"/>
            <a:ext cx="9562012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Психолого-педагогический консилиум:</a:t>
            </a:r>
            <a:endParaRPr lang="ru-RU" sz="3200" i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«Педагогическая адаптация учащихся 5-х классов к обучению в основной школе: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оптимальных условий».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7209" y="4479460"/>
            <a:ext cx="9535888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ноября 2018 года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кабинет МБОУ «СШ №16»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3863" y="348530"/>
            <a:ext cx="9300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  «СРЕДНЯЯ ШКОЛА №16 ГОРОДА ЕВПАТОРИИ РЕСПУБЛИКИ КРЫМ»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(МБОУ «СШ №16»)</a:t>
            </a:r>
            <a:endParaRPr lang="ru-RU" altLang="ru-RU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6514" y="1195813"/>
            <a:ext cx="92397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ЦЕЛИ: 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коллективное изучение трудностей в обучении пятиклассников;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причин трудностей учащихся и учителей;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учебно-воспитательных мероприятий по устранению этих причин;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налаживание сотрудничества между учителями, преподающими в 5классах.</a:t>
            </a:r>
          </a:p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01188" y="298034"/>
            <a:ext cx="1177398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kern="0" dirty="0" smtClean="0">
                <a:effectLst/>
                <a:latin typeface="Times New Roman" panose="02020603050405020304" pitchFamily="18" charset="0"/>
              </a:rPr>
              <a:t>План консилиума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и цели консилиума.  (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Зам.директора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УВР Т.В. 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Полищук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психолого-педагогического обследования учащихся 5-х классов.  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Педагог-психолог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Кислая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Т.А.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Отчеты классных руководителей 5-х классов об адаптации учащихся: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Бухлаева Ю.А.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5-А класс;</a:t>
            </a:r>
            <a:b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Самединов И.А.-А.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5-Б класс;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Мошковская Т.М.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5-В класс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Сравнительный анализ успеваемости учащихся 5-х классов по результатам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4 классах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 по результатам 1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предметам: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русский язык – Осетрова Т.М.,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Тоширова Ю.Н., Борзыкина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Е.Б.</a:t>
            </a:r>
            <a:endParaRPr lang="uk-UA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математика –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Самединов И.А.-А.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английский язык –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Беленькая Л.В., Бухлаева Ю.А.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Лисовая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Л.Н.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география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Пименовская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Я.В.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обществознание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Долецкий Э.В., Коваленко В.В., Мошковская Т.М.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594" y="0"/>
            <a:ext cx="1225459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61851" y="2067509"/>
            <a:ext cx="112688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457200">
              <a:spcAft>
                <a:spcPts val="0"/>
              </a:spcAft>
              <a:buAutoNum type="arabicPeriod" startAt="5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Преемственность между учителями начальных классов и учителями-предметниками, работающими в 5 классах. </a:t>
            </a:r>
          </a:p>
          <a:p>
            <a:pPr marL="228600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(Классные руководители бывших 4 классов: </a:t>
            </a:r>
          </a:p>
          <a:p>
            <a:pPr marL="228600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Кожаева Л.И., Лопатина Л.П., Петрова Е.В.)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22860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228600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Выводы и рекомендации.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2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69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03267" y="481599"/>
            <a:ext cx="850827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ВЫВОДЫ: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адаптации к обучению в основной школе у учащихся 5-х классов проходит в пределах нормы и, в основном, завершен.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3223" y="2328258"/>
            <a:ext cx="96055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1.Администрации школы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Создать условия для четкой организации учебно-воспитательного процесса уч-ся 5 классов.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Осуществлять контроль деятельности классных руководителей и учителей, работающих в 5-х классов, с учетом специфики данного периода и результатов диагностики.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5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3965" y="626073"/>
            <a:ext cx="92920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снижения школьной тревожности: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Классным руководителям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создать в классе атмосферу дружелюбия и искреннего стремления помочь друг другу;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вовлечь изолированных учеников в интересную деятельность, помочь достигнуть успеха в той деятельности, от которой, прежде всего, зависит положение ребенка (преодоление неуспеваемости и т.д.);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отсутствие сравнений ребенка с другими учащимися, акцент делается на сравнении с самим собою;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стимуляция оптимистического взгляда на возможности ученика (повышение самооценки способствует снижению тревожности и более эффективной деятельности, поддержка и одобрение не могут быть чрезмерными, если они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заслужены).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993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95748" y="138282"/>
            <a:ext cx="8961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 Учителям-предметникам (постоянно):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 работе с детьми принимать во внимание трудности адаптационного периода, возрастные особенности, тип ведущей деятельности пятиклассников;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учитывать, что высокий темп – одна из причин, мешающая пятиклассникам усваивать материал;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поощрять детей на виду у всего класса. Уметь найти в ответах каждого ученика, что-то особенное;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создавать ситуацию успеха.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5097" y="3608358"/>
            <a:ext cx="111818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 Для повышения учебной мотивации необходимо: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содействовать развитию учебной мотивации через формирование: активной позиции школьника, положительного отношения к учению, познавательного интереса;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учитель должен выстраивать учебный процесс таким образом, чтобы передача знаний и умений сопровождалась формированием и укреплением мотивационной сферы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55170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54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7701" y="389266"/>
            <a:ext cx="8638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783" y="1305342"/>
            <a:ext cx="115232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Психологу школы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 Создать и организовать коррекционную работу с группой уч-ся, которые испытывают трудности в общении.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Проводить индивидуальные консультации для родителей и уч-ся по проблемным вопросам воспитания.                                                                     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 Проводить тренинги с уч-ся 5х классов для уменьшения  эмоционального напряжения, создания оптимальных  условий обучения и воспитания детей в семье и  школе.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029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78629" y="191276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5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510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63</cp:revision>
  <dcterms:created xsi:type="dcterms:W3CDTF">2016-11-21T05:57:16Z</dcterms:created>
  <dcterms:modified xsi:type="dcterms:W3CDTF">2018-11-27T08:51:46Z</dcterms:modified>
</cp:coreProperties>
</file>