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1" r:id="rId2"/>
    <p:sldId id="262" r:id="rId3"/>
    <p:sldId id="257" r:id="rId4"/>
    <p:sldId id="260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647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63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46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41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52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446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167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579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924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5653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444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1437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2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005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9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117A2-C806-432E-8139-14F1D56E12E7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7973ABB-A051-431F-AA1E-19D82D535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5737860"/>
            <a:ext cx="8596667" cy="112014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Подготовительный этап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 в МБОУ «СШ №16»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2018-2019 учебный год</a:t>
            </a:r>
            <a:endParaRPr lang="ru-RU" dirty="0"/>
          </a:p>
        </p:txBody>
      </p:sp>
      <p:pic>
        <p:nvPicPr>
          <p:cNvPr id="7" name="Рисунок 6" descr="https://godliteratury.ru/wp-content/uploads/2016/09/ZHivaya-klassika_banner-575x363.png"/>
          <p:cNvPicPr>
            <a:picLocks noGrp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5" b="14575"/>
          <a:stretch>
            <a:fillRect/>
          </a:stretch>
        </p:blipFill>
        <p:spPr bwMode="auto">
          <a:xfrm>
            <a:off x="677334" y="502920"/>
            <a:ext cx="10226886" cy="52349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791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/>
              <a:t>«Живая классика»</a:t>
            </a:r>
            <a:br>
              <a:rPr lang="ru-RU" sz="4400" b="1" dirty="0" smtClean="0"/>
            </a:br>
            <a:r>
              <a:rPr lang="ru-RU" sz="4400" b="1" dirty="0" smtClean="0"/>
              <a:t>Подготовительный этап</a:t>
            </a:r>
            <a:endParaRPr lang="ru-RU" sz="4400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148" y="2263140"/>
            <a:ext cx="4986073" cy="3406814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4" y="2532582"/>
            <a:ext cx="5883275" cy="4410996"/>
          </a:xfrm>
        </p:spPr>
      </p:pic>
    </p:spTree>
    <p:extLst>
      <p:ext uri="{BB962C8B-B14F-4D97-AF65-F5344CB8AC3E}">
        <p14:creationId xmlns:p14="http://schemas.microsoft.com/office/powerpoint/2010/main" val="77002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5743150" cy="5722620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0" y="609600"/>
            <a:ext cx="6095849" cy="5722620"/>
          </a:xfrm>
        </p:spPr>
      </p:pic>
    </p:spTree>
    <p:extLst>
      <p:ext uri="{BB962C8B-B14F-4D97-AF65-F5344CB8AC3E}">
        <p14:creationId xmlns:p14="http://schemas.microsoft.com/office/powerpoint/2010/main" val="569612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0" y="609600"/>
            <a:ext cx="5897879" cy="5562600"/>
          </a:xfrm>
        </p:spPr>
      </p:pic>
      <p:pic>
        <p:nvPicPr>
          <p:cNvPr id="2" name="Объект 1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609600"/>
            <a:ext cx="5326379" cy="5562600"/>
          </a:xfrm>
        </p:spPr>
      </p:pic>
    </p:spTree>
    <p:extLst>
      <p:ext uri="{BB962C8B-B14F-4D97-AF65-F5344CB8AC3E}">
        <p14:creationId xmlns:p14="http://schemas.microsoft.com/office/powerpoint/2010/main" val="420412017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</TotalTime>
  <Words>9</Words>
  <Application>Microsoft Office PowerPoint</Application>
  <PresentationFormat>Широкоэкранный</PresentationFormat>
  <Paragraphs>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Грань</vt:lpstr>
      <vt:lpstr>Подготовительный этап  в МБОУ «СШ №16»</vt:lpstr>
      <vt:lpstr>«Живая классика» Подготовительный этап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 Русский язык</dc:creator>
  <cp:lastModifiedBy>МО Русский язык</cp:lastModifiedBy>
  <cp:revision>4</cp:revision>
  <dcterms:created xsi:type="dcterms:W3CDTF">2018-12-11T09:50:12Z</dcterms:created>
  <dcterms:modified xsi:type="dcterms:W3CDTF">2018-12-11T11:38:46Z</dcterms:modified>
</cp:coreProperties>
</file>