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8" r:id="rId9"/>
    <p:sldId id="279" r:id="rId10"/>
    <p:sldId id="280" r:id="rId11"/>
    <p:sldId id="281" r:id="rId12"/>
    <p:sldId id="275" r:id="rId13"/>
    <p:sldId id="269" r:id="rId14"/>
    <p:sldId id="268" r:id="rId15"/>
    <p:sldId id="270" r:id="rId16"/>
    <p:sldId id="272" r:id="rId17"/>
    <p:sldId id="273" r:id="rId18"/>
    <p:sldId id="274" r:id="rId19"/>
    <p:sldId id="276" r:id="rId20"/>
    <p:sldId id="277" r:id="rId21"/>
    <p:sldId id="282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78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942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926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763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14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64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23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843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2772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8661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66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18CA6-1428-4634-B5E5-1A4EB8D02B75}" type="datetimeFigureOut">
              <a:rPr lang="ru-RU" smtClean="0"/>
              <a:pPr/>
              <a:t>11.11.2019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6BC86-1E92-4928-B5E6-C295782352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215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2738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1303608"/>
            <a:ext cx="8064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дифференцированной работы на уроках математики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732070"/>
            <a:ext cx="3827229" cy="31259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42070" y="4357694"/>
            <a:ext cx="33019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читель начальных классов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Можарова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Инна Николаевна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214290"/>
            <a:ext cx="7643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«СРЕДНЯЯ ШКОЛА № 16 ГОРОДА ЕВПАТОРИИ РЕСПУБЛИКИ КРЫМ»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7686" y="6286520"/>
            <a:ext cx="2100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Евпатория 2019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71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340767"/>
            <a:ext cx="3995936" cy="26639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581038"/>
            <a:ext cx="4355976" cy="290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049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73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1628800"/>
            <a:ext cx="83164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армоничное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личности школьника, формирование общих способностей и повышение познавательной активности учащихся в соответствии с индивидуальными возможностями и особенностями каждого, т.е.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дифференцированное обучение.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60648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риоритетным направлением работы школы является: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0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73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628800"/>
            <a:ext cx="3918856" cy="2612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2312886"/>
            <a:ext cx="2910069" cy="4365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27181" y="404664"/>
            <a:ext cx="44826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«Ситуации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успеха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306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73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3080" y="692696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Дифференцированное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создает условия для максимального развития детей с разным уровнем способностей: для реабилитации отстающих и для продвинутого обучения тех, кто способен учиться с опережением. </a:t>
            </a:r>
          </a:p>
        </p:txBody>
      </p:sp>
    </p:spTree>
    <p:extLst>
      <p:ext uri="{BB962C8B-B14F-4D97-AF65-F5344CB8AC3E}">
        <p14:creationId xmlns:p14="http://schemas.microsoft.com/office/powerpoint/2010/main" xmlns="" val="429114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773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3" y="980728"/>
            <a:ext cx="82366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организовать учебный процесс на основе учета индивидуальных особенностей личности, т.е. на уровне его возможностей и способностей.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260648"/>
            <a:ext cx="7411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 дифференцированного обучения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19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1449" y="968534"/>
            <a:ext cx="84925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Внутриклассная</a:t>
            </a:r>
            <a:r>
              <a:rPr lang="ru-RU" sz="4000" b="1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дифференциация</a:t>
            </a:r>
            <a:endParaRPr lang="ru-RU" sz="40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09503"/>
            <a:ext cx="8172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основным путем осуществления индивидуализации обучения, поэтому обучение детей, разных не только по уровню подготовки, но даже по учебным возможностям, пожалуй, самая сложная задача, стоящая перед учителем начальных классов. И решить ее невозможно без индивидуального подхода к обучению.</a:t>
            </a:r>
          </a:p>
        </p:txBody>
      </p:sp>
    </p:spTree>
    <p:extLst>
      <p:ext uri="{BB962C8B-B14F-4D97-AF65-F5344CB8AC3E}">
        <p14:creationId xmlns:p14="http://schemas.microsoft.com/office/powerpoint/2010/main" xmlns="" val="120960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5656" y="3029"/>
            <a:ext cx="45639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работы: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0112" y="1268760"/>
            <a:ext cx="85689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индивидуальные особенности детей;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класса на группы по разным критериям;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и разработать задания для разных групп.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13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67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6705" y="260648"/>
            <a:ext cx="66255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Учащиеся делятся на три группы:</a:t>
            </a:r>
            <a:endParaRPr lang="ru-RU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968" y="1106071"/>
            <a:ext cx="83884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группа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дети, требующие постоянной дополнительной помощи. Дети этой группы отличаются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неустойчивой работоспособностью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низким уровнем развития мышления, памяти, внимания. Им необходим контроль, стимуляция, проверка заданий, дополнительные объяснения, образец выполнения заданий.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4847" y="4450804"/>
            <a:ext cx="4736908" cy="2407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0749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089" y="21082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0071" y="4621546"/>
            <a:ext cx="3131840" cy="2227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48774" y="908720"/>
            <a:ext cx="8316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группа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дети, способные справиться самостоятельно, но иногда требующие пояснений, помощи со стороны учителя. У них хорошая память и внимание, нормально развитое мышление, грамотная речь, отличаются высокой мотивацией в обучении. Им необходимо постоянное ненавязчивое внимание учителя, небольшая стимуляция, включение творческих заданий.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8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4" y="980728"/>
            <a:ext cx="787227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группа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дети, способные справляться с материалом за короткий срок с высоким качеством и оказывать помощь другим. Работают быстро, самостоятельно разбирают задания, успевают помочь соседу, выполняют больше заданий.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3982095"/>
            <a:ext cx="4228976" cy="2821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450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8" y="1844824"/>
            <a:ext cx="6984776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дифференциации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90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30136" y="476672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учебных заданий по уровню творчества.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271648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Репродуктивные; 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родуктивные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творческие).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64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93" y="-12048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63688" y="395953"/>
            <a:ext cx="468052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Репродуктивные задания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196752"/>
            <a:ext cx="81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учащихся требуется воспроизведение знаний и их применение в привычной ситуации, работа по образцу, выполнение тренировочных упражнений.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2443087"/>
            <a:ext cx="3312368" cy="441491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5616380" y="3152692"/>
            <a:ext cx="2448272" cy="576064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205" y="5013176"/>
            <a:ext cx="2520280" cy="432048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5990" y="2627404"/>
            <a:ext cx="3460917" cy="241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581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99592" y="119675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пражнения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отличающиеся от стандартных.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79929"/>
            <a:ext cx="665682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родуктивные (творческие) задания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1874219"/>
            <a:ext cx="3586708" cy="47822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4811" y="2109315"/>
            <a:ext cx="3957269" cy="3350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0967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260648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Дифференцированные задания по уровню трудности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5829" y="1590725"/>
            <a:ext cx="1463670" cy="4616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9315" y="2149396"/>
            <a:ext cx="4172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 отрезок длиною 5 см.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5829" y="2787428"/>
            <a:ext cx="1463670" cy="4616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уровень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46165" y="3471390"/>
            <a:ext cx="781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Измерь длину данного отрезка и начерти на 2 см длиннее.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8909" y="3988646"/>
            <a:ext cx="1463670" cy="46166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уровень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6841" y="4453123"/>
            <a:ext cx="68375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Начерти отрезок длина которого больше 5 см и меньше 7 см.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657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88640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заданий по объёму учебного материала.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6" t="20230" r="6552" b="18621"/>
          <a:stretch/>
        </p:blipFill>
        <p:spPr>
          <a:xfrm>
            <a:off x="864096" y="1772815"/>
            <a:ext cx="8245366" cy="4193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8874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88640"/>
            <a:ext cx="75963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по форме учебных действий.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806"/>
          <a:stretch/>
        </p:blipFill>
        <p:spPr>
          <a:xfrm>
            <a:off x="1259632" y="1530593"/>
            <a:ext cx="5580112" cy="335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07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88640"/>
            <a:ext cx="75963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работы по степени самостоятельности учащихся.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397948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дети выполняют одинаковые упражнения, но одни это делают под руководством учителя, а другие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xmlns="" val="417335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75656" y="404664"/>
            <a:ext cx="64325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Этапы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учебного процесса: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149152"/>
            <a:ext cx="327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нового материала;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2931" y="1646466"/>
            <a:ext cx="4474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дифференцированная домашняя работа;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2145050"/>
            <a:ext cx="2671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учет знаний на уроке;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02931" y="26380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текущая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проверка усвоения пройденного материала;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340800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самостоятельные и контрольные работы;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02931" y="39009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работы над ошибками;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43418" y="4393536"/>
            <a:ext cx="2388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уроки закрепления.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29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651" y="13685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260648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Дифференцированный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подход: 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1" y="908720"/>
            <a:ext cx="82207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позволяет ученику почувствовать себя таким как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дает возможность к самосовершенствованию, которая определяется не учителем, а самим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учащимся;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настраивает детей двигаться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дальше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помогает достигать больших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успехов;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предполагает раннее выявление склонностей и способностей </a:t>
            </a:r>
            <a:r>
              <a:rPr lang="ru-RU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детей;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создаёт условия для развития личности.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32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53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2132856"/>
            <a:ext cx="848661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/>
                <a:solidFill>
                  <a:srgbClr val="FF0000"/>
                </a:solidFill>
                <a:effectLst/>
                <a:latin typeface="Propisi" panose="02000508030000020003" pitchFamily="2" charset="0"/>
              </a:rPr>
              <a:t>Спасибо, за внимание!</a:t>
            </a:r>
            <a:endParaRPr lang="ru-RU" sz="8800" b="1" cap="none" spc="0" dirty="0">
              <a:ln/>
              <a:solidFill>
                <a:srgbClr val="FF0000"/>
              </a:solidFill>
              <a:effectLst/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76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415</Words>
  <Application>Microsoft Office PowerPoint</Application>
  <PresentationFormat>Экран (4:3)</PresentationFormat>
  <Paragraphs>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Евпатория</cp:lastModifiedBy>
  <cp:revision>16</cp:revision>
  <dcterms:created xsi:type="dcterms:W3CDTF">2019-11-08T13:16:48Z</dcterms:created>
  <dcterms:modified xsi:type="dcterms:W3CDTF">2019-11-11T05:19:26Z</dcterms:modified>
</cp:coreProperties>
</file>