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60" r:id="rId2"/>
    <p:sldId id="262" r:id="rId3"/>
    <p:sldId id="261" r:id="rId4"/>
    <p:sldId id="259" r:id="rId5"/>
    <p:sldId id="257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2" autoAdjust="0"/>
  </p:normalViewPr>
  <p:slideViewPr>
    <p:cSldViewPr>
      <p:cViewPr varScale="1">
        <p:scale>
          <a:sx n="84" d="100"/>
          <a:sy n="84" d="100"/>
        </p:scale>
        <p:origin x="1411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481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8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13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62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032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706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23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840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9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91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6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83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un9-27.userapi.com/impg/C7vWl4jTW765Eoi3Y5YDZ0m57WcDxNGLErOt8g/bGh4zq1B82g.jpg?size=834x1080&amp;quality=95&amp;sign=7ec89a49436b708bb01a98dcade92705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254" y="664461"/>
            <a:ext cx="4181078" cy="541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67.userapi.com/impg/_7XQ4vJKgPo3PEa78lGgr9gAADjyQ3a0IKF5Mw/5IUeGTg5t1o.jpg?size=815x1080&amp;quality=95&amp;sign=8169a9a315f7ceeeebf999d73dc50fbd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35" y="631325"/>
            <a:ext cx="4139952" cy="548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39830" y="5445224"/>
            <a:ext cx="5038330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Наставник</a:t>
            </a:r>
            <a:endParaRPr lang="ru-RU" sz="2400" dirty="0" smtClean="0"/>
          </a:p>
          <a:p>
            <a:pPr algn="ctr"/>
            <a:r>
              <a:rPr lang="ru-RU" sz="2400" b="1" dirty="0" smtClean="0"/>
              <a:t>Дороненкова Анна </a:t>
            </a:r>
            <a:r>
              <a:rPr lang="ru-RU" sz="2400" b="1" dirty="0" smtClean="0"/>
              <a:t>Анатольевна</a:t>
            </a:r>
          </a:p>
          <a:p>
            <a:pPr algn="ctr"/>
            <a:r>
              <a:rPr lang="ru-RU" sz="2400" dirty="0"/>
              <a:t>учитель начальных </a:t>
            </a:r>
            <a:r>
              <a:rPr lang="ru-RU" sz="2400" dirty="0" smtClean="0"/>
              <a:t>классов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07504" y="5876112"/>
            <a:ext cx="4104456" cy="769441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Шаповалова</a:t>
            </a:r>
            <a:r>
              <a:rPr lang="ru-RU" sz="2200" b="1" dirty="0"/>
              <a:t> </a:t>
            </a:r>
            <a:r>
              <a:rPr lang="ru-RU" sz="2200" b="1" dirty="0" smtClean="0"/>
              <a:t>Юлия </a:t>
            </a:r>
            <a:r>
              <a:rPr lang="ru-RU" sz="2200" b="1" dirty="0" smtClean="0"/>
              <a:t>Викторовна</a:t>
            </a:r>
          </a:p>
          <a:p>
            <a:pPr algn="ctr"/>
            <a:r>
              <a:rPr lang="ru-RU" sz="2200" dirty="0"/>
              <a:t>у</a:t>
            </a:r>
            <a:r>
              <a:rPr lang="ru-RU" sz="2200" dirty="0" smtClean="0"/>
              <a:t>читель начальных классов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31917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12.userapi.com/impg/TeVOCX_N-up6Na08jVIxX8L74Oswgfeg9nizpg/Zdx3n0DMMl4.jpg?size=1280x960&amp;quality=95&amp;sign=b718ea39183ac10ca56d17c0be12004e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9357" r="9001" b="15850"/>
          <a:stretch/>
        </p:blipFill>
        <p:spPr bwMode="auto">
          <a:xfrm>
            <a:off x="755576" y="260648"/>
            <a:ext cx="7679050" cy="518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6472" y="5507097"/>
            <a:ext cx="7889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Моя первая учительница</a:t>
            </a:r>
          </a:p>
          <a:p>
            <a:pPr algn="ctr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Полковская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Светлана Петровна</a:t>
            </a:r>
          </a:p>
          <a:p>
            <a:pPr algn="ctr"/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Краснознаменская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средняя школа Красногвардейского района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71078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sun9-40.userapi.com/impg/fKQ0a3oBVU1VY9nBdRhmknjqDSrgnCjlkvmsDQ/V32QqY5YS4w.jpg?size=857x1024&amp;quality=95&amp;sign=28f8131db4a26d56360e6ba0b660dbe9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4904"/>
            <a:ext cx="3194019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sun9-49.userapi.com/impg/3LVQC7UM4F5wn4AQuvJEcuXGIaLa0mBFI4AfQg/QwVa-ntZe64.jpg?size=768x1024&amp;quality=95&amp;sign=78f4d628a386ae8868e1924dafed1dca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46583"/>
            <a:ext cx="4301058" cy="573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24586" y="8367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Крымский федеральный университет </a:t>
            </a:r>
            <a:endParaRPr lang="ru-RU" b="1" kern="15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b="1" kern="1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имени </a:t>
            </a:r>
            <a:r>
              <a:rPr lang="ru-RU" b="1" kern="1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В.И. </a:t>
            </a:r>
            <a:r>
              <a:rPr lang="ru-RU" b="1" kern="15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Вернадского, 2017 – 2021гг.</a:t>
            </a:r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Учитель </a:t>
            </a:r>
            <a:r>
              <a:rPr lang="ru-RU" b="1" dirty="0"/>
              <a:t>начальных классов</a:t>
            </a:r>
            <a:br>
              <a:rPr lang="ru-RU" b="1" dirty="0"/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402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un9-57.userapi.com/impg/GVKtzk-KldTZyAWvo-Lhfw_HZ3u8EUxQwPM7Ow/OLzr8WCEYpg.jpg?size=750x500&amp;quality=95&amp;sign=bacd80c9061b9fd40f3da79f7d42ddec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2"/>
          <a:stretch/>
        </p:blipFill>
        <p:spPr bwMode="auto">
          <a:xfrm>
            <a:off x="197767" y="2231432"/>
            <a:ext cx="8748464" cy="3974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fkniga.ru/media/product/05/050503/KA-000780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11" y="260648"/>
            <a:ext cx="8340377" cy="197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6211124"/>
            <a:ext cx="6120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1-Г класс 2021-2022 учебный  год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05527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нд\Desktop\Новая папка\Мое портфолио\Благодарность проекта infourok.ru №ЩЙ01343706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929" y="2332368"/>
            <a:ext cx="2492310" cy="313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Анд\Desktop\Новая папка\Мое портфолио\Свидетельство Тема_ Предложение и слово.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435" y="24656"/>
            <a:ext cx="2246973" cy="317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Анд\Desktop\Новая папка\Мое портфолио\Сертификат проекта infourok.ru №БЮ967724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0" y="2627075"/>
            <a:ext cx="2308630" cy="326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ka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2473" y="-522267"/>
            <a:ext cx="2570419" cy="3728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ka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76" y="3178380"/>
            <a:ext cx="2265267" cy="332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ka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124028" y="-388164"/>
            <a:ext cx="2173460" cy="313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810" y="2109289"/>
            <a:ext cx="1874568" cy="265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Ska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512613" y="4069593"/>
            <a:ext cx="2133082" cy="305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6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25" y="0"/>
            <a:ext cx="8229600" cy="1143000"/>
          </a:xfrm>
        </p:spPr>
        <p:txBody>
          <a:bodyPr/>
          <a:lstStyle/>
          <a:p>
            <a:r>
              <a:rPr lang="ru-RU" b="1" dirty="0" smtClean="0"/>
              <a:t>Наши будни</a:t>
            </a:r>
            <a:endParaRPr lang="ru-RU" b="1" dirty="0"/>
          </a:p>
        </p:txBody>
      </p:sp>
      <p:pic>
        <p:nvPicPr>
          <p:cNvPr id="4" name="мои дети видео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1143000"/>
            <a:ext cx="8858179" cy="4983163"/>
          </a:xfrm>
        </p:spPr>
      </p:pic>
    </p:spTree>
    <p:extLst>
      <p:ext uri="{BB962C8B-B14F-4D97-AF65-F5344CB8AC3E}">
        <p14:creationId xmlns:p14="http://schemas.microsoft.com/office/powerpoint/2010/main" val="381531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3271</TotalTime>
  <Words>47</Words>
  <Application>Microsoft Office PowerPoint</Application>
  <PresentationFormat>Экран (4:3)</PresentationFormat>
  <Paragraphs>14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будни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сведения Шаповалова Ю.В. Учитель начальных классов  Педагогический стаж 2 года Окончила КФУ им. В.И. Вернадского </dc:title>
  <dc:creator>Анд</dc:creator>
  <cp:lastModifiedBy>user01</cp:lastModifiedBy>
  <cp:revision>28</cp:revision>
  <dcterms:created xsi:type="dcterms:W3CDTF">2023-04-16T11:34:41Z</dcterms:created>
  <dcterms:modified xsi:type="dcterms:W3CDTF">2023-04-20T05:31:38Z</dcterms:modified>
</cp:coreProperties>
</file>