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81" r:id="rId5"/>
    <p:sldId id="282" r:id="rId6"/>
    <p:sldId id="289" r:id="rId7"/>
    <p:sldId id="291" r:id="rId8"/>
    <p:sldId id="283" r:id="rId9"/>
    <p:sldId id="285" r:id="rId10"/>
    <p:sldId id="290" r:id="rId11"/>
    <p:sldId id="286" r:id="rId12"/>
    <p:sldId id="288" r:id="rId1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EBDB6-DE00-44BB-A66B-8BEB4DA7A67A}" type="doc">
      <dgm:prSet loTypeId="urn:microsoft.com/office/officeart/2005/8/layout/chevron1" loCatId="process" qsTypeId="urn:microsoft.com/office/officeart/2005/8/quickstyle/simple5" qsCatId="simple" csTypeId="urn:microsoft.com/office/officeart/2005/8/colors/accent2_3" csCatId="accent2" phldr="1"/>
      <dgm:spPr/>
    </dgm:pt>
    <dgm:pt modelId="{EBEE9976-6797-4284-8F32-FADAE406C60A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КОНФЛИКТ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9CCDA2-A23C-4573-A96F-560A28CF7F82}" type="parTrans" cxnId="{ED065B6D-7432-4B4E-9AE1-42CA80E21865}">
      <dgm:prSet/>
      <dgm:spPr/>
      <dgm:t>
        <a:bodyPr/>
        <a:lstStyle/>
        <a:p>
          <a:endParaRPr lang="ru-RU"/>
        </a:p>
      </dgm:t>
    </dgm:pt>
    <dgm:pt modelId="{AFFF26C6-B8F2-496A-9E89-E1269E7336CB}" type="sibTrans" cxnId="{ED065B6D-7432-4B4E-9AE1-42CA80E21865}">
      <dgm:prSet/>
      <dgm:spPr/>
      <dgm:t>
        <a:bodyPr/>
        <a:lstStyle/>
        <a:p>
          <a:endParaRPr lang="ru-RU"/>
        </a:p>
      </dgm:t>
    </dgm:pt>
    <dgm:pt modelId="{61DAD807-DE81-4B2B-94D7-78EC7AFB7B2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хроническое состояние такой семьи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F10586-7DFD-4CAE-B99A-0753CACB0F11}" type="parTrans" cxnId="{4F53F609-5653-43B6-B7B5-BBB824EF45EB}">
      <dgm:prSet/>
      <dgm:spPr/>
      <dgm:t>
        <a:bodyPr/>
        <a:lstStyle/>
        <a:p>
          <a:endParaRPr lang="ru-RU"/>
        </a:p>
      </dgm:t>
    </dgm:pt>
    <dgm:pt modelId="{E6C61A51-5482-460E-95D9-6C79D7A4EBBD}" type="sibTrans" cxnId="{4F53F609-5653-43B6-B7B5-BBB824EF45EB}">
      <dgm:prSet/>
      <dgm:spPr/>
      <dgm:t>
        <a:bodyPr/>
        <a:lstStyle/>
        <a:p>
          <a:endParaRPr lang="ru-RU"/>
        </a:p>
      </dgm:t>
    </dgm:pt>
    <dgm:pt modelId="{5121B912-6AA0-4656-8203-B14EDCB8DA41}" type="pres">
      <dgm:prSet presAssocID="{144EBDB6-DE00-44BB-A66B-8BEB4DA7A67A}" presName="Name0" presStyleCnt="0">
        <dgm:presLayoutVars>
          <dgm:dir/>
          <dgm:animLvl val="lvl"/>
          <dgm:resizeHandles val="exact"/>
        </dgm:presLayoutVars>
      </dgm:prSet>
      <dgm:spPr/>
    </dgm:pt>
    <dgm:pt modelId="{13C9868D-33AD-4D2D-B154-1F35FEF25057}" type="pres">
      <dgm:prSet presAssocID="{EBEE9976-6797-4284-8F32-FADAE406C60A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20856-B2C6-4039-A614-DF9E2BE618C4}" type="pres">
      <dgm:prSet presAssocID="{AFFF26C6-B8F2-496A-9E89-E1269E7336CB}" presName="parTxOnlySpace" presStyleCnt="0"/>
      <dgm:spPr/>
    </dgm:pt>
    <dgm:pt modelId="{CE67CC52-5DCA-498E-B4BE-8D20ED2920B5}" type="pres">
      <dgm:prSet presAssocID="{61DAD807-DE81-4B2B-94D7-78EC7AFB7B2D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188E75-D568-4B6D-B82A-0A241B5FEFA6}" type="presOf" srcId="{61DAD807-DE81-4B2B-94D7-78EC7AFB7B2D}" destId="{CE67CC52-5DCA-498E-B4BE-8D20ED2920B5}" srcOrd="0" destOrd="0" presId="urn:microsoft.com/office/officeart/2005/8/layout/chevron1"/>
    <dgm:cxn modelId="{ED065B6D-7432-4B4E-9AE1-42CA80E21865}" srcId="{144EBDB6-DE00-44BB-A66B-8BEB4DA7A67A}" destId="{EBEE9976-6797-4284-8F32-FADAE406C60A}" srcOrd="0" destOrd="0" parTransId="{889CCDA2-A23C-4573-A96F-560A28CF7F82}" sibTransId="{AFFF26C6-B8F2-496A-9E89-E1269E7336CB}"/>
    <dgm:cxn modelId="{4F53F609-5653-43B6-B7B5-BBB824EF45EB}" srcId="{144EBDB6-DE00-44BB-A66B-8BEB4DA7A67A}" destId="{61DAD807-DE81-4B2B-94D7-78EC7AFB7B2D}" srcOrd="1" destOrd="0" parTransId="{29F10586-7DFD-4CAE-B99A-0753CACB0F11}" sibTransId="{E6C61A51-5482-460E-95D9-6C79D7A4EBBD}"/>
    <dgm:cxn modelId="{E82B36C1-5CC3-4364-B387-F9506EF5DC61}" type="presOf" srcId="{144EBDB6-DE00-44BB-A66B-8BEB4DA7A67A}" destId="{5121B912-6AA0-4656-8203-B14EDCB8DA41}" srcOrd="0" destOrd="0" presId="urn:microsoft.com/office/officeart/2005/8/layout/chevron1"/>
    <dgm:cxn modelId="{E5993850-8333-437B-BD81-05B88B3DC5DE}" type="presOf" srcId="{EBEE9976-6797-4284-8F32-FADAE406C60A}" destId="{13C9868D-33AD-4D2D-B154-1F35FEF25057}" srcOrd="0" destOrd="0" presId="urn:microsoft.com/office/officeart/2005/8/layout/chevron1"/>
    <dgm:cxn modelId="{3A0211CF-E24D-4AFC-B1A3-DFD8F82A5A50}" type="presParOf" srcId="{5121B912-6AA0-4656-8203-B14EDCB8DA41}" destId="{13C9868D-33AD-4D2D-B154-1F35FEF25057}" srcOrd="0" destOrd="0" presId="urn:microsoft.com/office/officeart/2005/8/layout/chevron1"/>
    <dgm:cxn modelId="{8F9E368B-50E9-46A3-A5BA-99951341A9FF}" type="presParOf" srcId="{5121B912-6AA0-4656-8203-B14EDCB8DA41}" destId="{F0520856-B2C6-4039-A614-DF9E2BE618C4}" srcOrd="1" destOrd="0" presId="urn:microsoft.com/office/officeart/2005/8/layout/chevron1"/>
    <dgm:cxn modelId="{58EC9C04-9700-441F-B2BA-745E41D3B121}" type="presParOf" srcId="{5121B912-6AA0-4656-8203-B14EDCB8DA41}" destId="{CE67CC52-5DCA-498E-B4BE-8D20ED2920B5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3137FB-32AF-41C8-B7FE-D0662B50E352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3A77E73C-A432-4C41-B625-8C0EA2243364}">
      <dgm:prSet phldrT="[Текст]" phldr="1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C3CDAB-0C79-4370-BC24-EAE8D247A08C}" type="parTrans" cxnId="{5E4F07B2-F593-4F2A-913C-780EC888BED3}">
      <dgm:prSet/>
      <dgm:spPr/>
      <dgm:t>
        <a:bodyPr/>
        <a:lstStyle/>
        <a:p>
          <a:endParaRPr lang="ru-RU"/>
        </a:p>
      </dgm:t>
    </dgm:pt>
    <dgm:pt modelId="{09AB7BD4-77FE-4AD8-8637-31CD2ABF41A7}" type="sibTrans" cxnId="{5E4F07B2-F593-4F2A-913C-780EC888BED3}">
      <dgm:prSet/>
      <dgm:spPr/>
      <dgm:t>
        <a:bodyPr/>
        <a:lstStyle/>
        <a:p>
          <a:endParaRPr lang="ru-RU"/>
        </a:p>
      </dgm:t>
    </dgm:pt>
    <dgm:pt modelId="{76858841-949B-4AE1-923D-2FE21252EFC1}">
      <dgm:prSet phldrT="[Текст]" phldr="1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EE0D66-1F11-4743-93ED-D9A968B099A9}" type="parTrans" cxnId="{AEA04F98-EAAF-4757-AD9D-8D94516F8F2C}">
      <dgm:prSet/>
      <dgm:spPr/>
      <dgm:t>
        <a:bodyPr/>
        <a:lstStyle/>
        <a:p>
          <a:endParaRPr lang="ru-RU"/>
        </a:p>
      </dgm:t>
    </dgm:pt>
    <dgm:pt modelId="{80EF34AE-5619-4451-AFEB-4B906CD08581}" type="sibTrans" cxnId="{AEA04F98-EAAF-4757-AD9D-8D94516F8F2C}">
      <dgm:prSet/>
      <dgm:spPr/>
      <dgm:t>
        <a:bodyPr/>
        <a:lstStyle/>
        <a:p>
          <a:endParaRPr lang="ru-RU"/>
        </a:p>
      </dgm:t>
    </dgm:pt>
    <dgm:pt modelId="{91F1BD97-7F6B-4025-A027-77A6E009CB7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досуга и летнего отдыха детей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7476E8-098E-4C75-BD1E-3B6D5677A43D}" type="parTrans" cxnId="{5EA17151-7385-4B44-967E-D7FD8E26EE59}">
      <dgm:prSet/>
      <dgm:spPr/>
      <dgm:t>
        <a:bodyPr/>
        <a:lstStyle/>
        <a:p>
          <a:endParaRPr lang="ru-RU"/>
        </a:p>
      </dgm:t>
    </dgm:pt>
    <dgm:pt modelId="{3307B596-9D10-4337-BCE2-6E742F042C3F}" type="sibTrans" cxnId="{5EA17151-7385-4B44-967E-D7FD8E26EE59}">
      <dgm:prSet/>
      <dgm:spPr/>
      <dgm:t>
        <a:bodyPr/>
        <a:lstStyle/>
        <a:p>
          <a:endParaRPr lang="ru-RU"/>
        </a:p>
      </dgm:t>
    </dgm:pt>
    <dgm:pt modelId="{3A7B5770-AE8B-48BA-BE62-D90D92E93033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62CF0A-CEC4-47D3-AB14-B89E2DF9BDAA}" type="parTrans" cxnId="{832745DE-7145-4950-9A3C-908A5C91D950}">
      <dgm:prSet/>
      <dgm:spPr/>
      <dgm:t>
        <a:bodyPr/>
        <a:lstStyle/>
        <a:p>
          <a:endParaRPr lang="ru-RU"/>
        </a:p>
      </dgm:t>
    </dgm:pt>
    <dgm:pt modelId="{F281AECD-647A-4438-A616-C2E5FBD10593}" type="sibTrans" cxnId="{832745DE-7145-4950-9A3C-908A5C91D950}">
      <dgm:prSet/>
      <dgm:spPr/>
      <dgm:t>
        <a:bodyPr/>
        <a:lstStyle/>
        <a:p>
          <a:endParaRPr lang="ru-RU"/>
        </a:p>
      </dgm:t>
    </dgm:pt>
    <dgm:pt modelId="{5172E428-E84C-42EB-9CB8-29D0790831AC}">
      <dgm:prSet phldrT="[Текст]" phldr="1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EF60C8-47E4-4745-B20A-4E06ED57D412}" type="parTrans" cxnId="{BEBD24C7-4B23-45C6-ADE9-3C746409B198}">
      <dgm:prSet/>
      <dgm:spPr/>
      <dgm:t>
        <a:bodyPr/>
        <a:lstStyle/>
        <a:p>
          <a:endParaRPr lang="ru-RU"/>
        </a:p>
      </dgm:t>
    </dgm:pt>
    <dgm:pt modelId="{C8573CB4-4F8C-4629-A7AC-542851FA8EB8}" type="sibTrans" cxnId="{BEBD24C7-4B23-45C6-ADE9-3C746409B198}">
      <dgm:prSet/>
      <dgm:spPr/>
      <dgm:t>
        <a:bodyPr/>
        <a:lstStyle/>
        <a:p>
          <a:endParaRPr lang="ru-RU"/>
        </a:p>
      </dgm:t>
    </dgm:pt>
    <dgm:pt modelId="{3E6F06D3-3305-4091-BBB1-C135E2961F7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Социально-педагогический патронаж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A6AB4-5CF8-4CE9-9E54-3B425B653BDE}" type="parTrans" cxnId="{E846AD6B-79E8-40BE-8F80-17D4AFDA2E70}">
      <dgm:prSet/>
      <dgm:spPr/>
      <dgm:t>
        <a:bodyPr/>
        <a:lstStyle/>
        <a:p>
          <a:endParaRPr lang="ru-RU"/>
        </a:p>
      </dgm:t>
    </dgm:pt>
    <dgm:pt modelId="{C61CDD0A-82A2-43C4-B76C-4772EFAC4161}" type="sibTrans" cxnId="{E846AD6B-79E8-40BE-8F80-17D4AFDA2E70}">
      <dgm:prSet/>
      <dgm:spPr/>
      <dgm:t>
        <a:bodyPr/>
        <a:lstStyle/>
        <a:p>
          <a:endParaRPr lang="ru-RU"/>
        </a:p>
      </dgm:t>
    </dgm:pt>
    <dgm:pt modelId="{FB2D1535-1C75-47A9-BD30-310812D6FA72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E155CE-EC2A-4705-A787-CF81AFFA988E}" type="sibTrans" cxnId="{C5E2725C-9F8C-4B1B-A677-D3C79E77EF0E}">
      <dgm:prSet/>
      <dgm:spPr/>
      <dgm:t>
        <a:bodyPr/>
        <a:lstStyle/>
        <a:p>
          <a:endParaRPr lang="ru-RU"/>
        </a:p>
      </dgm:t>
    </dgm:pt>
    <dgm:pt modelId="{9B5B28FC-B6C5-4046-A1BE-4B2532E6070C}" type="parTrans" cxnId="{C5E2725C-9F8C-4B1B-A677-D3C79E77EF0E}">
      <dgm:prSet/>
      <dgm:spPr/>
      <dgm:t>
        <a:bodyPr/>
        <a:lstStyle/>
        <a:p>
          <a:endParaRPr lang="ru-RU"/>
        </a:p>
      </dgm:t>
    </dgm:pt>
    <dgm:pt modelId="{16BCAC3C-5779-40B8-AFA7-4010C191676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Трудоустройство несовершеннолетних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99C5C-FD9A-48EA-AD28-CA097AD51A75}" type="parTrans" cxnId="{FE060F78-23E6-40CC-A98F-623F50D9520A}">
      <dgm:prSet/>
      <dgm:spPr/>
      <dgm:t>
        <a:bodyPr/>
        <a:lstStyle/>
        <a:p>
          <a:endParaRPr lang="ru-RU"/>
        </a:p>
      </dgm:t>
    </dgm:pt>
    <dgm:pt modelId="{2EF6EE90-84D1-4EB3-AA84-C7C9EFE0CD5E}" type="sibTrans" cxnId="{FE060F78-23E6-40CC-A98F-623F50D9520A}">
      <dgm:prSet/>
      <dgm:spPr/>
      <dgm:t>
        <a:bodyPr/>
        <a:lstStyle/>
        <a:p>
          <a:endParaRPr lang="ru-RU"/>
        </a:p>
      </dgm:t>
    </dgm:pt>
    <dgm:pt modelId="{CC73EE41-ACFE-43AF-B3EB-DDC6E84D98B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за воспитание и развитие детей в домашних условиях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273598-50D0-4087-B1B3-4F0EF9E49848}" type="parTrans" cxnId="{24342F92-B624-4726-AF51-3454C0EA74D1}">
      <dgm:prSet/>
      <dgm:spPr/>
      <dgm:t>
        <a:bodyPr/>
        <a:lstStyle/>
        <a:p>
          <a:endParaRPr lang="ru-RU"/>
        </a:p>
      </dgm:t>
    </dgm:pt>
    <dgm:pt modelId="{1911AA10-8C51-4A03-9420-692E6C67DEF7}" type="sibTrans" cxnId="{24342F92-B624-4726-AF51-3454C0EA74D1}">
      <dgm:prSet/>
      <dgm:spPr/>
      <dgm:t>
        <a:bodyPr/>
        <a:lstStyle/>
        <a:p>
          <a:endParaRPr lang="ru-RU"/>
        </a:p>
      </dgm:t>
    </dgm:pt>
    <dgm:pt modelId="{89BC2C16-D2BD-4483-8F2E-4E7091D2FAEF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Оказание юридической помощи: информация о правах и льготах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23D3AD-1621-4700-913C-EF570D776068}" type="sibTrans" cxnId="{1C04558D-E906-499D-9E8B-0F4363E8E858}">
      <dgm:prSet/>
      <dgm:spPr/>
      <dgm:t>
        <a:bodyPr/>
        <a:lstStyle/>
        <a:p>
          <a:endParaRPr lang="ru-RU"/>
        </a:p>
      </dgm:t>
    </dgm:pt>
    <dgm:pt modelId="{9DF314CB-CA95-4E8F-8C8D-31828A0E37B6}" type="parTrans" cxnId="{1C04558D-E906-499D-9E8B-0F4363E8E858}">
      <dgm:prSet/>
      <dgm:spPr/>
      <dgm:t>
        <a:bodyPr/>
        <a:lstStyle/>
        <a:p>
          <a:endParaRPr lang="ru-RU"/>
        </a:p>
      </dgm:t>
    </dgm:pt>
    <dgm:pt modelId="{0A6A94CB-893B-495B-82FB-EE8EB3B149A5}" type="pres">
      <dgm:prSet presAssocID="{A43137FB-32AF-41C8-B7FE-D0662B50E35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64CACC-C4FF-4A48-B98E-1F779A2A19BC}" type="pres">
      <dgm:prSet presAssocID="{3A77E73C-A432-4C41-B625-8C0EA2243364}" presName="composite" presStyleCnt="0"/>
      <dgm:spPr/>
    </dgm:pt>
    <dgm:pt modelId="{5D844C16-B199-4F58-84B3-F33C8AB492B2}" type="pres">
      <dgm:prSet presAssocID="{3A77E73C-A432-4C41-B625-8C0EA2243364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B70EF-CE6F-43D4-9D3F-3CFBED750B42}" type="pres">
      <dgm:prSet presAssocID="{3A77E73C-A432-4C41-B625-8C0EA2243364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25AF9-8648-419B-B52D-B250DEB92DCC}" type="pres">
      <dgm:prSet presAssocID="{09AB7BD4-77FE-4AD8-8637-31CD2ABF41A7}" presName="sp" presStyleCnt="0"/>
      <dgm:spPr/>
    </dgm:pt>
    <dgm:pt modelId="{832BA559-BE9F-431D-BDD7-EC81691CD8DC}" type="pres">
      <dgm:prSet presAssocID="{76858841-949B-4AE1-923D-2FE21252EFC1}" presName="composite" presStyleCnt="0"/>
      <dgm:spPr/>
    </dgm:pt>
    <dgm:pt modelId="{A63A07DD-B7C2-4669-8C2A-338AFAE6FAF7}" type="pres">
      <dgm:prSet presAssocID="{76858841-949B-4AE1-923D-2FE21252EFC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933F7-A309-471F-94BA-7E3E0B30CD4F}" type="pres">
      <dgm:prSet presAssocID="{76858841-949B-4AE1-923D-2FE21252EFC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CA164-04D4-4A9C-99D5-E7BE8359A686}" type="pres">
      <dgm:prSet presAssocID="{80EF34AE-5619-4451-AFEB-4B906CD08581}" presName="sp" presStyleCnt="0"/>
      <dgm:spPr/>
    </dgm:pt>
    <dgm:pt modelId="{4141A6A3-6424-48B1-96DB-6CDF9B900322}" type="pres">
      <dgm:prSet presAssocID="{3A7B5770-AE8B-48BA-BE62-D90D92E93033}" presName="composite" presStyleCnt="0"/>
      <dgm:spPr/>
    </dgm:pt>
    <dgm:pt modelId="{546F4417-1155-4641-BAB2-C4F7B4272ED5}" type="pres">
      <dgm:prSet presAssocID="{3A7B5770-AE8B-48BA-BE62-D90D92E9303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44B6A-5C5F-4124-9EC5-4562C32761D0}" type="pres">
      <dgm:prSet presAssocID="{3A7B5770-AE8B-48BA-BE62-D90D92E9303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271DA-D21E-4540-BD45-6CEF234D7C33}" type="pres">
      <dgm:prSet presAssocID="{F281AECD-647A-4438-A616-C2E5FBD10593}" presName="sp" presStyleCnt="0"/>
      <dgm:spPr/>
    </dgm:pt>
    <dgm:pt modelId="{44962BED-AFC6-4FF4-B0EC-772CD0A1B19D}" type="pres">
      <dgm:prSet presAssocID="{5172E428-E84C-42EB-9CB8-29D0790831AC}" presName="composite" presStyleCnt="0"/>
      <dgm:spPr/>
    </dgm:pt>
    <dgm:pt modelId="{A26EC052-1CB8-4353-94FE-F3D1768C3233}" type="pres">
      <dgm:prSet presAssocID="{5172E428-E84C-42EB-9CB8-29D0790831AC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76DB9-31AA-4E2F-8E83-FB9195A42DF1}" type="pres">
      <dgm:prSet presAssocID="{5172E428-E84C-42EB-9CB8-29D0790831AC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F02DA-790E-44AB-B4A8-16CB16BE7607}" type="pres">
      <dgm:prSet presAssocID="{C8573CB4-4F8C-4629-A7AC-542851FA8EB8}" presName="sp" presStyleCnt="0"/>
      <dgm:spPr/>
    </dgm:pt>
    <dgm:pt modelId="{1361034E-EF2D-4872-A3B3-A1A181116CE8}" type="pres">
      <dgm:prSet presAssocID="{FB2D1535-1C75-47A9-BD30-310812D6FA72}" presName="composite" presStyleCnt="0"/>
      <dgm:spPr/>
    </dgm:pt>
    <dgm:pt modelId="{CEB8C65E-3220-498F-892A-D346339CFAA0}" type="pres">
      <dgm:prSet presAssocID="{FB2D1535-1C75-47A9-BD30-310812D6FA7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AD0F9B-8DBE-435E-8798-ED5C1BA71E73}" type="pres">
      <dgm:prSet presAssocID="{FB2D1535-1C75-47A9-BD30-310812D6FA7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A17151-7385-4B44-967E-D7FD8E26EE59}" srcId="{76858841-949B-4AE1-923D-2FE21252EFC1}" destId="{91F1BD97-7F6B-4025-A027-77A6E009CB7C}" srcOrd="0" destOrd="0" parTransId="{8F7476E8-098E-4C75-BD1E-3B6D5677A43D}" sibTransId="{3307B596-9D10-4337-BCE2-6E742F042C3F}"/>
    <dgm:cxn modelId="{BEBD24C7-4B23-45C6-ADE9-3C746409B198}" srcId="{A43137FB-32AF-41C8-B7FE-D0662B50E352}" destId="{5172E428-E84C-42EB-9CB8-29D0790831AC}" srcOrd="3" destOrd="0" parTransId="{BAEF60C8-47E4-4745-B20A-4E06ED57D412}" sibTransId="{C8573CB4-4F8C-4629-A7AC-542851FA8EB8}"/>
    <dgm:cxn modelId="{C5E2725C-9F8C-4B1B-A677-D3C79E77EF0E}" srcId="{A43137FB-32AF-41C8-B7FE-D0662B50E352}" destId="{FB2D1535-1C75-47A9-BD30-310812D6FA72}" srcOrd="4" destOrd="0" parTransId="{9B5B28FC-B6C5-4046-A1BE-4B2532E6070C}" sibTransId="{15E155CE-EC2A-4705-A787-CF81AFFA988E}"/>
    <dgm:cxn modelId="{832745DE-7145-4950-9A3C-908A5C91D950}" srcId="{A43137FB-32AF-41C8-B7FE-D0662B50E352}" destId="{3A7B5770-AE8B-48BA-BE62-D90D92E93033}" srcOrd="2" destOrd="0" parTransId="{4162CF0A-CEC4-47D3-AB14-B89E2DF9BDAA}" sibTransId="{F281AECD-647A-4438-A616-C2E5FBD10593}"/>
    <dgm:cxn modelId="{62F7222F-F40C-4BC2-8EDF-D01A07C4BF85}" type="presOf" srcId="{FB2D1535-1C75-47A9-BD30-310812D6FA72}" destId="{CEB8C65E-3220-498F-892A-D346339CFAA0}" srcOrd="0" destOrd="0" presId="urn:microsoft.com/office/officeart/2005/8/layout/chevron2"/>
    <dgm:cxn modelId="{24342F92-B624-4726-AF51-3454C0EA74D1}" srcId="{FB2D1535-1C75-47A9-BD30-310812D6FA72}" destId="{CC73EE41-ACFE-43AF-B3EB-DDC6E84D98B1}" srcOrd="0" destOrd="0" parTransId="{FA273598-50D0-4087-B1B3-4F0EF9E49848}" sibTransId="{1911AA10-8C51-4A03-9420-692E6C67DEF7}"/>
    <dgm:cxn modelId="{AEA04F98-EAAF-4757-AD9D-8D94516F8F2C}" srcId="{A43137FB-32AF-41C8-B7FE-D0662B50E352}" destId="{76858841-949B-4AE1-923D-2FE21252EFC1}" srcOrd="1" destOrd="0" parTransId="{D5EE0D66-1F11-4743-93ED-D9A968B099A9}" sibTransId="{80EF34AE-5619-4451-AFEB-4B906CD08581}"/>
    <dgm:cxn modelId="{F7879AFF-3236-44A7-9D71-D33C768A59A6}" type="presOf" srcId="{89BC2C16-D2BD-4483-8F2E-4E7091D2FAEF}" destId="{25BB70EF-CE6F-43D4-9D3F-3CFBED750B42}" srcOrd="0" destOrd="0" presId="urn:microsoft.com/office/officeart/2005/8/layout/chevron2"/>
    <dgm:cxn modelId="{FE060F78-23E6-40CC-A98F-623F50D9520A}" srcId="{3A7B5770-AE8B-48BA-BE62-D90D92E93033}" destId="{16BCAC3C-5779-40B8-AFA7-4010C1916765}" srcOrd="0" destOrd="0" parTransId="{95399C5C-FD9A-48EA-AD28-CA097AD51A75}" sibTransId="{2EF6EE90-84D1-4EB3-AA84-C7C9EFE0CD5E}"/>
    <dgm:cxn modelId="{97D33CF4-2B0A-418B-BED3-B6A4789FF954}" type="presOf" srcId="{CC73EE41-ACFE-43AF-B3EB-DDC6E84D98B1}" destId="{23AD0F9B-8DBE-435E-8798-ED5C1BA71E73}" srcOrd="0" destOrd="0" presId="urn:microsoft.com/office/officeart/2005/8/layout/chevron2"/>
    <dgm:cxn modelId="{CA208C70-5833-441D-9E9E-7530FC60B6CF}" type="presOf" srcId="{A43137FB-32AF-41C8-B7FE-D0662B50E352}" destId="{0A6A94CB-893B-495B-82FB-EE8EB3B149A5}" srcOrd="0" destOrd="0" presId="urn:microsoft.com/office/officeart/2005/8/layout/chevron2"/>
    <dgm:cxn modelId="{1C04558D-E906-499D-9E8B-0F4363E8E858}" srcId="{3A77E73C-A432-4C41-B625-8C0EA2243364}" destId="{89BC2C16-D2BD-4483-8F2E-4E7091D2FAEF}" srcOrd="0" destOrd="0" parTransId="{9DF314CB-CA95-4E8F-8C8D-31828A0E37B6}" sibTransId="{2623D3AD-1621-4700-913C-EF570D776068}"/>
    <dgm:cxn modelId="{219B008D-5A1F-46FA-85BE-7460957A7844}" type="presOf" srcId="{3A7B5770-AE8B-48BA-BE62-D90D92E93033}" destId="{546F4417-1155-4641-BAB2-C4F7B4272ED5}" srcOrd="0" destOrd="0" presId="urn:microsoft.com/office/officeart/2005/8/layout/chevron2"/>
    <dgm:cxn modelId="{F796A40A-A683-4E22-AE7F-C308F4A0D5EE}" type="presOf" srcId="{91F1BD97-7F6B-4025-A027-77A6E009CB7C}" destId="{C5C933F7-A309-471F-94BA-7E3E0B30CD4F}" srcOrd="0" destOrd="0" presId="urn:microsoft.com/office/officeart/2005/8/layout/chevron2"/>
    <dgm:cxn modelId="{CE23F254-37C1-424D-A6E0-7EDA6E664221}" type="presOf" srcId="{5172E428-E84C-42EB-9CB8-29D0790831AC}" destId="{A26EC052-1CB8-4353-94FE-F3D1768C3233}" srcOrd="0" destOrd="0" presId="urn:microsoft.com/office/officeart/2005/8/layout/chevron2"/>
    <dgm:cxn modelId="{225F1C68-1DC3-4777-B4F6-F448104318D2}" type="presOf" srcId="{16BCAC3C-5779-40B8-AFA7-4010C1916765}" destId="{FC844B6A-5C5F-4124-9EC5-4562C32761D0}" srcOrd="0" destOrd="0" presId="urn:microsoft.com/office/officeart/2005/8/layout/chevron2"/>
    <dgm:cxn modelId="{BA1AA69A-2F39-404B-8593-4C8A9B0A6CEB}" type="presOf" srcId="{3A77E73C-A432-4C41-B625-8C0EA2243364}" destId="{5D844C16-B199-4F58-84B3-F33C8AB492B2}" srcOrd="0" destOrd="0" presId="urn:microsoft.com/office/officeart/2005/8/layout/chevron2"/>
    <dgm:cxn modelId="{5E4F07B2-F593-4F2A-913C-780EC888BED3}" srcId="{A43137FB-32AF-41C8-B7FE-D0662B50E352}" destId="{3A77E73C-A432-4C41-B625-8C0EA2243364}" srcOrd="0" destOrd="0" parTransId="{D6C3CDAB-0C79-4370-BC24-EAE8D247A08C}" sibTransId="{09AB7BD4-77FE-4AD8-8637-31CD2ABF41A7}"/>
    <dgm:cxn modelId="{E2CD06D5-45AF-4A47-A4BC-6C35D7E5983C}" type="presOf" srcId="{76858841-949B-4AE1-923D-2FE21252EFC1}" destId="{A63A07DD-B7C2-4669-8C2A-338AFAE6FAF7}" srcOrd="0" destOrd="0" presId="urn:microsoft.com/office/officeart/2005/8/layout/chevron2"/>
    <dgm:cxn modelId="{4AF37896-4516-4D9C-9771-08B89CEE5BE3}" type="presOf" srcId="{3E6F06D3-3305-4091-BBB1-C135E2961F77}" destId="{22F76DB9-31AA-4E2F-8E83-FB9195A42DF1}" srcOrd="0" destOrd="0" presId="urn:microsoft.com/office/officeart/2005/8/layout/chevron2"/>
    <dgm:cxn modelId="{E846AD6B-79E8-40BE-8F80-17D4AFDA2E70}" srcId="{5172E428-E84C-42EB-9CB8-29D0790831AC}" destId="{3E6F06D3-3305-4091-BBB1-C135E2961F77}" srcOrd="0" destOrd="0" parTransId="{21FA6AB4-5CF8-4CE9-9E54-3B425B653BDE}" sibTransId="{C61CDD0A-82A2-43C4-B76C-4772EFAC4161}"/>
    <dgm:cxn modelId="{85F11634-46A4-4EB4-9CC6-6C376444717E}" type="presParOf" srcId="{0A6A94CB-893B-495B-82FB-EE8EB3B149A5}" destId="{EA64CACC-C4FF-4A48-B98E-1F779A2A19BC}" srcOrd="0" destOrd="0" presId="urn:microsoft.com/office/officeart/2005/8/layout/chevron2"/>
    <dgm:cxn modelId="{F5453CCB-380D-489D-9145-ED4AF42CC2C3}" type="presParOf" srcId="{EA64CACC-C4FF-4A48-B98E-1F779A2A19BC}" destId="{5D844C16-B199-4F58-84B3-F33C8AB492B2}" srcOrd="0" destOrd="0" presId="urn:microsoft.com/office/officeart/2005/8/layout/chevron2"/>
    <dgm:cxn modelId="{0FB04028-0B5E-4C3C-8336-E320B72ECD10}" type="presParOf" srcId="{EA64CACC-C4FF-4A48-B98E-1F779A2A19BC}" destId="{25BB70EF-CE6F-43D4-9D3F-3CFBED750B42}" srcOrd="1" destOrd="0" presId="urn:microsoft.com/office/officeart/2005/8/layout/chevron2"/>
    <dgm:cxn modelId="{63DCEECD-7E3B-49EE-84A6-95805CDC9DA6}" type="presParOf" srcId="{0A6A94CB-893B-495B-82FB-EE8EB3B149A5}" destId="{BCB25AF9-8648-419B-B52D-B250DEB92DCC}" srcOrd="1" destOrd="0" presId="urn:microsoft.com/office/officeart/2005/8/layout/chevron2"/>
    <dgm:cxn modelId="{76415D3E-55FD-4057-8F99-33233BF8A928}" type="presParOf" srcId="{0A6A94CB-893B-495B-82FB-EE8EB3B149A5}" destId="{832BA559-BE9F-431D-BDD7-EC81691CD8DC}" srcOrd="2" destOrd="0" presId="urn:microsoft.com/office/officeart/2005/8/layout/chevron2"/>
    <dgm:cxn modelId="{AA8FF17A-8685-47D6-B934-3E7EFC1A15E4}" type="presParOf" srcId="{832BA559-BE9F-431D-BDD7-EC81691CD8DC}" destId="{A63A07DD-B7C2-4669-8C2A-338AFAE6FAF7}" srcOrd="0" destOrd="0" presId="urn:microsoft.com/office/officeart/2005/8/layout/chevron2"/>
    <dgm:cxn modelId="{D46B572F-2685-4952-8BD5-D2DFBA8231A5}" type="presParOf" srcId="{832BA559-BE9F-431D-BDD7-EC81691CD8DC}" destId="{C5C933F7-A309-471F-94BA-7E3E0B30CD4F}" srcOrd="1" destOrd="0" presId="urn:microsoft.com/office/officeart/2005/8/layout/chevron2"/>
    <dgm:cxn modelId="{1133D57D-7B53-4066-AA8B-3E2D39EC55E2}" type="presParOf" srcId="{0A6A94CB-893B-495B-82FB-EE8EB3B149A5}" destId="{D71CA164-04D4-4A9C-99D5-E7BE8359A686}" srcOrd="3" destOrd="0" presId="urn:microsoft.com/office/officeart/2005/8/layout/chevron2"/>
    <dgm:cxn modelId="{9EA53B3D-14ED-4B99-8693-68E993D56657}" type="presParOf" srcId="{0A6A94CB-893B-495B-82FB-EE8EB3B149A5}" destId="{4141A6A3-6424-48B1-96DB-6CDF9B900322}" srcOrd="4" destOrd="0" presId="urn:microsoft.com/office/officeart/2005/8/layout/chevron2"/>
    <dgm:cxn modelId="{DFDE757F-5B27-4862-892A-42B51A549D47}" type="presParOf" srcId="{4141A6A3-6424-48B1-96DB-6CDF9B900322}" destId="{546F4417-1155-4641-BAB2-C4F7B4272ED5}" srcOrd="0" destOrd="0" presId="urn:microsoft.com/office/officeart/2005/8/layout/chevron2"/>
    <dgm:cxn modelId="{F5FFB541-E673-4B4A-A4E1-03F71A98FC6C}" type="presParOf" srcId="{4141A6A3-6424-48B1-96DB-6CDF9B900322}" destId="{FC844B6A-5C5F-4124-9EC5-4562C32761D0}" srcOrd="1" destOrd="0" presId="urn:microsoft.com/office/officeart/2005/8/layout/chevron2"/>
    <dgm:cxn modelId="{4CF0599F-D48F-4867-8D48-C76D9DE2D2FA}" type="presParOf" srcId="{0A6A94CB-893B-495B-82FB-EE8EB3B149A5}" destId="{3EC271DA-D21E-4540-BD45-6CEF234D7C33}" srcOrd="5" destOrd="0" presId="urn:microsoft.com/office/officeart/2005/8/layout/chevron2"/>
    <dgm:cxn modelId="{8FC3E507-6DF2-4AE8-9566-BDA3D9DE0276}" type="presParOf" srcId="{0A6A94CB-893B-495B-82FB-EE8EB3B149A5}" destId="{44962BED-AFC6-4FF4-B0EC-772CD0A1B19D}" srcOrd="6" destOrd="0" presId="urn:microsoft.com/office/officeart/2005/8/layout/chevron2"/>
    <dgm:cxn modelId="{A6D7F166-D2AA-4AE0-B616-2FFAA2582C15}" type="presParOf" srcId="{44962BED-AFC6-4FF4-B0EC-772CD0A1B19D}" destId="{A26EC052-1CB8-4353-94FE-F3D1768C3233}" srcOrd="0" destOrd="0" presId="urn:microsoft.com/office/officeart/2005/8/layout/chevron2"/>
    <dgm:cxn modelId="{0DD48269-2B15-49C5-8798-6D040D154A08}" type="presParOf" srcId="{44962BED-AFC6-4FF4-B0EC-772CD0A1B19D}" destId="{22F76DB9-31AA-4E2F-8E83-FB9195A42DF1}" srcOrd="1" destOrd="0" presId="urn:microsoft.com/office/officeart/2005/8/layout/chevron2"/>
    <dgm:cxn modelId="{AB486C03-56FF-4D7C-919E-97D61AD531E5}" type="presParOf" srcId="{0A6A94CB-893B-495B-82FB-EE8EB3B149A5}" destId="{468F02DA-790E-44AB-B4A8-16CB16BE7607}" srcOrd="7" destOrd="0" presId="urn:microsoft.com/office/officeart/2005/8/layout/chevron2"/>
    <dgm:cxn modelId="{AF090964-F9E7-41CB-88A0-CC5A58C4766F}" type="presParOf" srcId="{0A6A94CB-893B-495B-82FB-EE8EB3B149A5}" destId="{1361034E-EF2D-4872-A3B3-A1A181116CE8}" srcOrd="8" destOrd="0" presId="urn:microsoft.com/office/officeart/2005/8/layout/chevron2"/>
    <dgm:cxn modelId="{4BC2693F-35DE-417F-98C4-E439D46BE581}" type="presParOf" srcId="{1361034E-EF2D-4872-A3B3-A1A181116CE8}" destId="{CEB8C65E-3220-498F-892A-D346339CFAA0}" srcOrd="0" destOrd="0" presId="urn:microsoft.com/office/officeart/2005/8/layout/chevron2"/>
    <dgm:cxn modelId="{71627708-479F-4D50-8790-4F0F7DA16D23}" type="presParOf" srcId="{1361034E-EF2D-4872-A3B3-A1A181116CE8}" destId="{23AD0F9B-8DBE-435E-8798-ED5C1BA71E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1DAB84-FF78-4ED8-9677-D6AC41D02364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8A537036-6936-4ED0-A29B-41B49807BE59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D0483C-97F3-40F3-A7F5-8CA262B1460F}" type="parTrans" cxnId="{96202B5B-F0EF-4F8B-AD4F-2D7482708C57}">
      <dgm:prSet/>
      <dgm:spPr/>
      <dgm:t>
        <a:bodyPr/>
        <a:lstStyle/>
        <a:p>
          <a:endParaRPr lang="ru-RU"/>
        </a:p>
      </dgm:t>
    </dgm:pt>
    <dgm:pt modelId="{6CEDA128-B74B-43C1-A6E2-BCEEFC48581E}" type="sibTrans" cxnId="{96202B5B-F0EF-4F8B-AD4F-2D7482708C57}">
      <dgm:prSet/>
      <dgm:spPr/>
      <dgm:t>
        <a:bodyPr/>
        <a:lstStyle/>
        <a:p>
          <a:endParaRPr lang="ru-RU"/>
        </a:p>
      </dgm:t>
    </dgm:pt>
    <dgm:pt modelId="{AA81E141-7914-4339-A865-02C761E9A8D8}">
      <dgm:prSet phldrT="[Текст]" phldr="1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E30791-7514-4494-9BA8-A24E59E72348}" type="parTrans" cxnId="{59596A49-2F5A-43DB-B0A1-53F925DD5243}">
      <dgm:prSet/>
      <dgm:spPr/>
      <dgm:t>
        <a:bodyPr/>
        <a:lstStyle/>
        <a:p>
          <a:endParaRPr lang="ru-RU"/>
        </a:p>
      </dgm:t>
    </dgm:pt>
    <dgm:pt modelId="{7563AF52-F6C5-4C90-B27E-3A31B2D20C4B}" type="sibTrans" cxnId="{59596A49-2F5A-43DB-B0A1-53F925DD5243}">
      <dgm:prSet/>
      <dgm:spPr/>
      <dgm:t>
        <a:bodyPr/>
        <a:lstStyle/>
        <a:p>
          <a:endParaRPr lang="ru-RU"/>
        </a:p>
      </dgm:t>
    </dgm:pt>
    <dgm:pt modelId="{3CB63B37-F523-4EE0-AAC8-66135C322C2C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2C7B90-1127-44D1-8BB1-6358341A3290}" type="parTrans" cxnId="{CBAE9249-7415-48FF-A769-088E9D8D2769}">
      <dgm:prSet/>
      <dgm:spPr/>
      <dgm:t>
        <a:bodyPr/>
        <a:lstStyle/>
        <a:p>
          <a:endParaRPr lang="ru-RU"/>
        </a:p>
      </dgm:t>
    </dgm:pt>
    <dgm:pt modelId="{79A70515-C52C-4083-8DF1-1D8DF6EB889E}" type="sibTrans" cxnId="{CBAE9249-7415-48FF-A769-088E9D8D2769}">
      <dgm:prSet/>
      <dgm:spPr/>
      <dgm:t>
        <a:bodyPr/>
        <a:lstStyle/>
        <a:p>
          <a:endParaRPr lang="ru-RU"/>
        </a:p>
      </dgm:t>
    </dgm:pt>
    <dgm:pt modelId="{0AFA65CB-1526-4A25-85D5-1FA3EC37C1A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Трудоустройство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E34C95-2A95-4398-9852-64FB1B75572E}" type="parTrans" cxnId="{FFE6B76D-E2D9-4408-B573-3E454EB6DB9F}">
      <dgm:prSet/>
      <dgm:spPr/>
      <dgm:t>
        <a:bodyPr/>
        <a:lstStyle/>
        <a:p>
          <a:endParaRPr lang="ru-RU"/>
        </a:p>
      </dgm:t>
    </dgm:pt>
    <dgm:pt modelId="{573E5604-AAD5-4184-B43F-669D4D5D9AFC}" type="sibTrans" cxnId="{FFE6B76D-E2D9-4408-B573-3E454EB6DB9F}">
      <dgm:prSet/>
      <dgm:spPr/>
      <dgm:t>
        <a:bodyPr/>
        <a:lstStyle/>
        <a:p>
          <a:endParaRPr lang="ru-RU"/>
        </a:p>
      </dgm:t>
    </dgm:pt>
    <dgm:pt modelId="{8B829A4F-94B2-459A-AE34-361001C339FE}">
      <dgm:prSet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EA006B-188B-472E-8156-BC421E25F772}" type="parTrans" cxnId="{4E2CEE3F-9A62-4A9B-A767-EE3F2E0D9D70}">
      <dgm:prSet/>
      <dgm:spPr/>
      <dgm:t>
        <a:bodyPr/>
        <a:lstStyle/>
        <a:p>
          <a:endParaRPr lang="ru-RU"/>
        </a:p>
      </dgm:t>
    </dgm:pt>
    <dgm:pt modelId="{6D52386B-6980-4FF0-B549-A17A960BA754}" type="sibTrans" cxnId="{4E2CEE3F-9A62-4A9B-A767-EE3F2E0D9D70}">
      <dgm:prSet/>
      <dgm:spPr/>
      <dgm:t>
        <a:bodyPr/>
        <a:lstStyle/>
        <a:p>
          <a:endParaRPr lang="ru-RU"/>
        </a:p>
      </dgm:t>
    </dgm:pt>
    <dgm:pt modelId="{0C2A6872-8714-4F0D-85C9-6AAD531130B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Обучение и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переучение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14161-59E2-42FF-B9E2-6B165BED619D}" type="parTrans" cxnId="{42E37638-98BB-4277-A929-19C37B484634}">
      <dgm:prSet/>
      <dgm:spPr/>
      <dgm:t>
        <a:bodyPr/>
        <a:lstStyle/>
        <a:p>
          <a:endParaRPr lang="ru-RU"/>
        </a:p>
      </dgm:t>
    </dgm:pt>
    <dgm:pt modelId="{163681C2-365F-4959-A9B2-A4E59BE044F5}" type="sibTrans" cxnId="{42E37638-98BB-4277-A929-19C37B484634}">
      <dgm:prSet/>
      <dgm:spPr/>
      <dgm:t>
        <a:bodyPr/>
        <a:lstStyle/>
        <a:p>
          <a:endParaRPr lang="ru-RU"/>
        </a:p>
      </dgm:t>
    </dgm:pt>
    <dgm:pt modelId="{464651D7-7838-4192-87BD-B2F25384FBA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Социальные рабочие места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98DA73-5CBD-4808-BE5A-36FD3182FFC4}" type="parTrans" cxnId="{752CE200-72AC-4668-B181-9C07009FFB57}">
      <dgm:prSet/>
      <dgm:spPr/>
      <dgm:t>
        <a:bodyPr/>
        <a:lstStyle/>
        <a:p>
          <a:endParaRPr lang="ru-RU"/>
        </a:p>
      </dgm:t>
    </dgm:pt>
    <dgm:pt modelId="{CF6D5DBA-B58F-433A-AD30-A1840DAA50F4}" type="sibTrans" cxnId="{752CE200-72AC-4668-B181-9C07009FFB57}">
      <dgm:prSet/>
      <dgm:spPr/>
      <dgm:t>
        <a:bodyPr/>
        <a:lstStyle/>
        <a:p>
          <a:endParaRPr lang="ru-RU"/>
        </a:p>
      </dgm:t>
    </dgm:pt>
    <dgm:pt modelId="{825A5D2D-480A-4FC5-863F-753872D089D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Общественные работы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B9D7F2-322D-407E-920C-9826A9BDF6EB}" type="parTrans" cxnId="{B534CDC1-2C0D-4A51-A55D-2980EC264CA6}">
      <dgm:prSet/>
      <dgm:spPr/>
      <dgm:t>
        <a:bodyPr/>
        <a:lstStyle/>
        <a:p>
          <a:endParaRPr lang="ru-RU"/>
        </a:p>
      </dgm:t>
    </dgm:pt>
    <dgm:pt modelId="{108A4D08-9C54-490D-A705-5824E065A24F}" type="sibTrans" cxnId="{B534CDC1-2C0D-4A51-A55D-2980EC264CA6}">
      <dgm:prSet/>
      <dgm:spPr/>
      <dgm:t>
        <a:bodyPr/>
        <a:lstStyle/>
        <a:p>
          <a:endParaRPr lang="ru-RU"/>
        </a:p>
      </dgm:t>
    </dgm:pt>
    <dgm:pt modelId="{DBC8693C-AD16-401B-A640-D9DF07B91BE7}" type="pres">
      <dgm:prSet presAssocID="{181DAB84-FF78-4ED8-9677-D6AC41D0236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EAC3A9-F219-44BF-9D19-5D08A9A364D9}" type="pres">
      <dgm:prSet presAssocID="{8A537036-6936-4ED0-A29B-41B49807BE59}" presName="composite" presStyleCnt="0"/>
      <dgm:spPr/>
    </dgm:pt>
    <dgm:pt modelId="{266F858B-307F-4E3A-B272-27345E4A1682}" type="pres">
      <dgm:prSet presAssocID="{8A537036-6936-4ED0-A29B-41B49807BE5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37F0C-3EDE-4E68-B59F-A88F1A479202}" type="pres">
      <dgm:prSet presAssocID="{8A537036-6936-4ED0-A29B-41B49807BE59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D9085-F55E-4358-A038-4C5F86CBEB8B}" type="pres">
      <dgm:prSet presAssocID="{6CEDA128-B74B-43C1-A6E2-BCEEFC48581E}" presName="sp" presStyleCnt="0"/>
      <dgm:spPr/>
    </dgm:pt>
    <dgm:pt modelId="{096F4BE7-8FDC-4FBA-889A-9F0B16CD7590}" type="pres">
      <dgm:prSet presAssocID="{8B829A4F-94B2-459A-AE34-361001C339FE}" presName="composite" presStyleCnt="0"/>
      <dgm:spPr/>
    </dgm:pt>
    <dgm:pt modelId="{D33A1130-D518-4659-B8CC-792D106CBD03}" type="pres">
      <dgm:prSet presAssocID="{8B829A4F-94B2-459A-AE34-361001C339F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38DC7-72EE-4AE5-928C-914333DA2805}" type="pres">
      <dgm:prSet presAssocID="{8B829A4F-94B2-459A-AE34-361001C339F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7FF80-A98C-4CD8-BA1F-3C1A5399F29C}" type="pres">
      <dgm:prSet presAssocID="{6D52386B-6980-4FF0-B549-A17A960BA754}" presName="sp" presStyleCnt="0"/>
      <dgm:spPr/>
    </dgm:pt>
    <dgm:pt modelId="{0E977105-5EAE-4A2F-A8E0-AF61F492915B}" type="pres">
      <dgm:prSet presAssocID="{AA81E141-7914-4339-A865-02C761E9A8D8}" presName="composite" presStyleCnt="0"/>
      <dgm:spPr/>
    </dgm:pt>
    <dgm:pt modelId="{F656D7B8-4CF2-4E81-B63C-DBAF03603D06}" type="pres">
      <dgm:prSet presAssocID="{AA81E141-7914-4339-A865-02C761E9A8D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3999E-B74D-42E1-B4B0-3A70AB5A03E0}" type="pres">
      <dgm:prSet presAssocID="{AA81E141-7914-4339-A865-02C761E9A8D8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03ECCD-4641-4EB1-9CCE-52D36CC45ABF}" type="pres">
      <dgm:prSet presAssocID="{7563AF52-F6C5-4C90-B27E-3A31B2D20C4B}" presName="sp" presStyleCnt="0"/>
      <dgm:spPr/>
    </dgm:pt>
    <dgm:pt modelId="{DC35472D-2082-4739-8F16-56448C80CE49}" type="pres">
      <dgm:prSet presAssocID="{3CB63B37-F523-4EE0-AAC8-66135C322C2C}" presName="composite" presStyleCnt="0"/>
      <dgm:spPr/>
    </dgm:pt>
    <dgm:pt modelId="{5A08C7CB-E372-4872-A592-8AFB7B821ED6}" type="pres">
      <dgm:prSet presAssocID="{3CB63B37-F523-4EE0-AAC8-66135C322C2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9A406-0055-4CC5-90FC-9FC980E9E628}" type="pres">
      <dgm:prSet presAssocID="{3CB63B37-F523-4EE0-AAC8-66135C322C2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893922-2298-499A-99AD-BF46BBD3A75C}" type="presOf" srcId="{8B829A4F-94B2-459A-AE34-361001C339FE}" destId="{D33A1130-D518-4659-B8CC-792D106CBD03}" srcOrd="0" destOrd="0" presId="urn:microsoft.com/office/officeart/2005/8/layout/chevron2"/>
    <dgm:cxn modelId="{FFE6B76D-E2D9-4408-B573-3E454EB6DB9F}" srcId="{8A537036-6936-4ED0-A29B-41B49807BE59}" destId="{0AFA65CB-1526-4A25-85D5-1FA3EC37C1AB}" srcOrd="0" destOrd="0" parTransId="{60E34C95-2A95-4398-9852-64FB1B75572E}" sibTransId="{573E5604-AAD5-4184-B43F-669D4D5D9AFC}"/>
    <dgm:cxn modelId="{96202B5B-F0EF-4F8B-AD4F-2D7482708C57}" srcId="{181DAB84-FF78-4ED8-9677-D6AC41D02364}" destId="{8A537036-6936-4ED0-A29B-41B49807BE59}" srcOrd="0" destOrd="0" parTransId="{9BD0483C-97F3-40F3-A7F5-8CA262B1460F}" sibTransId="{6CEDA128-B74B-43C1-A6E2-BCEEFC48581E}"/>
    <dgm:cxn modelId="{2591C5CF-585C-428B-A0C2-36372DE2EEF4}" type="presOf" srcId="{0C2A6872-8714-4F0D-85C9-6AAD531130B8}" destId="{CF338DC7-72EE-4AE5-928C-914333DA2805}" srcOrd="0" destOrd="0" presId="urn:microsoft.com/office/officeart/2005/8/layout/chevron2"/>
    <dgm:cxn modelId="{42E37638-98BB-4277-A929-19C37B484634}" srcId="{8B829A4F-94B2-459A-AE34-361001C339FE}" destId="{0C2A6872-8714-4F0D-85C9-6AAD531130B8}" srcOrd="0" destOrd="0" parTransId="{63314161-59E2-42FF-B9E2-6B165BED619D}" sibTransId="{163681C2-365F-4959-A9B2-A4E59BE044F5}"/>
    <dgm:cxn modelId="{4E2CEE3F-9A62-4A9B-A767-EE3F2E0D9D70}" srcId="{181DAB84-FF78-4ED8-9677-D6AC41D02364}" destId="{8B829A4F-94B2-459A-AE34-361001C339FE}" srcOrd="1" destOrd="0" parTransId="{ADEA006B-188B-472E-8156-BC421E25F772}" sibTransId="{6D52386B-6980-4FF0-B549-A17A960BA754}"/>
    <dgm:cxn modelId="{B7C09961-18FA-4284-AF04-4B4E461A95E0}" type="presOf" srcId="{AA81E141-7914-4339-A865-02C761E9A8D8}" destId="{F656D7B8-4CF2-4E81-B63C-DBAF03603D06}" srcOrd="0" destOrd="0" presId="urn:microsoft.com/office/officeart/2005/8/layout/chevron2"/>
    <dgm:cxn modelId="{B965E78D-5737-40DB-B928-8C63742829D9}" type="presOf" srcId="{181DAB84-FF78-4ED8-9677-D6AC41D02364}" destId="{DBC8693C-AD16-401B-A640-D9DF07B91BE7}" srcOrd="0" destOrd="0" presId="urn:microsoft.com/office/officeart/2005/8/layout/chevron2"/>
    <dgm:cxn modelId="{59596A49-2F5A-43DB-B0A1-53F925DD5243}" srcId="{181DAB84-FF78-4ED8-9677-D6AC41D02364}" destId="{AA81E141-7914-4339-A865-02C761E9A8D8}" srcOrd="2" destOrd="0" parTransId="{92E30791-7514-4494-9BA8-A24E59E72348}" sibTransId="{7563AF52-F6C5-4C90-B27E-3A31B2D20C4B}"/>
    <dgm:cxn modelId="{CBAE9249-7415-48FF-A769-088E9D8D2769}" srcId="{181DAB84-FF78-4ED8-9677-D6AC41D02364}" destId="{3CB63B37-F523-4EE0-AAC8-66135C322C2C}" srcOrd="3" destOrd="0" parTransId="{D52C7B90-1127-44D1-8BB1-6358341A3290}" sibTransId="{79A70515-C52C-4083-8DF1-1D8DF6EB889E}"/>
    <dgm:cxn modelId="{84CFB01B-9E9D-40BF-BF01-D5577A0C5BC8}" type="presOf" srcId="{0AFA65CB-1526-4A25-85D5-1FA3EC37C1AB}" destId="{18037F0C-3EDE-4E68-B59F-A88F1A479202}" srcOrd="0" destOrd="0" presId="urn:microsoft.com/office/officeart/2005/8/layout/chevron2"/>
    <dgm:cxn modelId="{2D0FF073-AA63-4F4E-846E-D6B768DD14E8}" type="presOf" srcId="{8A537036-6936-4ED0-A29B-41B49807BE59}" destId="{266F858B-307F-4E3A-B272-27345E4A1682}" srcOrd="0" destOrd="0" presId="urn:microsoft.com/office/officeart/2005/8/layout/chevron2"/>
    <dgm:cxn modelId="{752CE200-72AC-4668-B181-9C07009FFB57}" srcId="{AA81E141-7914-4339-A865-02C761E9A8D8}" destId="{464651D7-7838-4192-87BD-B2F25384FBA8}" srcOrd="0" destOrd="0" parTransId="{F898DA73-5CBD-4808-BE5A-36FD3182FFC4}" sibTransId="{CF6D5DBA-B58F-433A-AD30-A1840DAA50F4}"/>
    <dgm:cxn modelId="{6E9DD353-5C04-4ED5-850C-AEF9945DC59B}" type="presOf" srcId="{464651D7-7838-4192-87BD-B2F25384FBA8}" destId="{5973999E-B74D-42E1-B4B0-3A70AB5A03E0}" srcOrd="0" destOrd="0" presId="urn:microsoft.com/office/officeart/2005/8/layout/chevron2"/>
    <dgm:cxn modelId="{B534CDC1-2C0D-4A51-A55D-2980EC264CA6}" srcId="{3CB63B37-F523-4EE0-AAC8-66135C322C2C}" destId="{825A5D2D-480A-4FC5-863F-753872D089D4}" srcOrd="0" destOrd="0" parTransId="{ADB9D7F2-322D-407E-920C-9826A9BDF6EB}" sibTransId="{108A4D08-9C54-490D-A705-5824E065A24F}"/>
    <dgm:cxn modelId="{89229413-51CC-40A4-8606-FBFD4C6856FB}" type="presOf" srcId="{825A5D2D-480A-4FC5-863F-753872D089D4}" destId="{75C9A406-0055-4CC5-90FC-9FC980E9E628}" srcOrd="0" destOrd="0" presId="urn:microsoft.com/office/officeart/2005/8/layout/chevron2"/>
    <dgm:cxn modelId="{F04ABDD8-41F4-4D26-B57B-CEB2D5422470}" type="presOf" srcId="{3CB63B37-F523-4EE0-AAC8-66135C322C2C}" destId="{5A08C7CB-E372-4872-A592-8AFB7B821ED6}" srcOrd="0" destOrd="0" presId="urn:microsoft.com/office/officeart/2005/8/layout/chevron2"/>
    <dgm:cxn modelId="{AEFC9D00-7E34-4B81-BF56-494135F87D9A}" type="presParOf" srcId="{DBC8693C-AD16-401B-A640-D9DF07B91BE7}" destId="{08EAC3A9-F219-44BF-9D19-5D08A9A364D9}" srcOrd="0" destOrd="0" presId="urn:microsoft.com/office/officeart/2005/8/layout/chevron2"/>
    <dgm:cxn modelId="{6AD3FBDC-FEC4-40BA-96D9-B98394FDC500}" type="presParOf" srcId="{08EAC3A9-F219-44BF-9D19-5D08A9A364D9}" destId="{266F858B-307F-4E3A-B272-27345E4A1682}" srcOrd="0" destOrd="0" presId="urn:microsoft.com/office/officeart/2005/8/layout/chevron2"/>
    <dgm:cxn modelId="{4920C4BC-FE20-4F31-B9EF-B5C83FD2AE9D}" type="presParOf" srcId="{08EAC3A9-F219-44BF-9D19-5D08A9A364D9}" destId="{18037F0C-3EDE-4E68-B59F-A88F1A479202}" srcOrd="1" destOrd="0" presId="urn:microsoft.com/office/officeart/2005/8/layout/chevron2"/>
    <dgm:cxn modelId="{7D88692D-AA8A-4891-AF3F-1AAB4679C0CB}" type="presParOf" srcId="{DBC8693C-AD16-401B-A640-D9DF07B91BE7}" destId="{56ED9085-F55E-4358-A038-4C5F86CBEB8B}" srcOrd="1" destOrd="0" presId="urn:microsoft.com/office/officeart/2005/8/layout/chevron2"/>
    <dgm:cxn modelId="{8C3CDFFD-27E7-4091-892A-43E78D4C0935}" type="presParOf" srcId="{DBC8693C-AD16-401B-A640-D9DF07B91BE7}" destId="{096F4BE7-8FDC-4FBA-889A-9F0B16CD7590}" srcOrd="2" destOrd="0" presId="urn:microsoft.com/office/officeart/2005/8/layout/chevron2"/>
    <dgm:cxn modelId="{90E024F1-1889-4A0C-97D9-CB59D0C8C7D5}" type="presParOf" srcId="{096F4BE7-8FDC-4FBA-889A-9F0B16CD7590}" destId="{D33A1130-D518-4659-B8CC-792D106CBD03}" srcOrd="0" destOrd="0" presId="urn:microsoft.com/office/officeart/2005/8/layout/chevron2"/>
    <dgm:cxn modelId="{2063EB4D-BDA8-4AFC-8927-885D32C78593}" type="presParOf" srcId="{096F4BE7-8FDC-4FBA-889A-9F0B16CD7590}" destId="{CF338DC7-72EE-4AE5-928C-914333DA2805}" srcOrd="1" destOrd="0" presId="urn:microsoft.com/office/officeart/2005/8/layout/chevron2"/>
    <dgm:cxn modelId="{8850AF1C-4470-4DE4-83B9-630F2DC60DD7}" type="presParOf" srcId="{DBC8693C-AD16-401B-A640-D9DF07B91BE7}" destId="{DE37FF80-A98C-4CD8-BA1F-3C1A5399F29C}" srcOrd="3" destOrd="0" presId="urn:microsoft.com/office/officeart/2005/8/layout/chevron2"/>
    <dgm:cxn modelId="{B1C1485F-1363-4074-90A8-8EC537E9BA18}" type="presParOf" srcId="{DBC8693C-AD16-401B-A640-D9DF07B91BE7}" destId="{0E977105-5EAE-4A2F-A8E0-AF61F492915B}" srcOrd="4" destOrd="0" presId="urn:microsoft.com/office/officeart/2005/8/layout/chevron2"/>
    <dgm:cxn modelId="{87797178-B233-4218-9074-C2D305A85E3D}" type="presParOf" srcId="{0E977105-5EAE-4A2F-A8E0-AF61F492915B}" destId="{F656D7B8-4CF2-4E81-B63C-DBAF03603D06}" srcOrd="0" destOrd="0" presId="urn:microsoft.com/office/officeart/2005/8/layout/chevron2"/>
    <dgm:cxn modelId="{AFC33012-EE44-402E-8B9C-440EBA48B583}" type="presParOf" srcId="{0E977105-5EAE-4A2F-A8E0-AF61F492915B}" destId="{5973999E-B74D-42E1-B4B0-3A70AB5A03E0}" srcOrd="1" destOrd="0" presId="urn:microsoft.com/office/officeart/2005/8/layout/chevron2"/>
    <dgm:cxn modelId="{CE764B12-4F7E-43B2-B18A-5621459F5382}" type="presParOf" srcId="{DBC8693C-AD16-401B-A640-D9DF07B91BE7}" destId="{5903ECCD-4641-4EB1-9CCE-52D36CC45ABF}" srcOrd="5" destOrd="0" presId="urn:microsoft.com/office/officeart/2005/8/layout/chevron2"/>
    <dgm:cxn modelId="{EEE0B5B3-91B8-441F-AB88-AA694EDAE002}" type="presParOf" srcId="{DBC8693C-AD16-401B-A640-D9DF07B91BE7}" destId="{DC35472D-2082-4739-8F16-56448C80CE49}" srcOrd="6" destOrd="0" presId="urn:microsoft.com/office/officeart/2005/8/layout/chevron2"/>
    <dgm:cxn modelId="{2A8333AA-BDE1-466E-996E-056BF44D0194}" type="presParOf" srcId="{DC35472D-2082-4739-8F16-56448C80CE49}" destId="{5A08C7CB-E372-4872-A592-8AFB7B821ED6}" srcOrd="0" destOrd="0" presId="urn:microsoft.com/office/officeart/2005/8/layout/chevron2"/>
    <dgm:cxn modelId="{BA79FAA9-BC1A-40D7-8FD6-06330DCB4945}" type="presParOf" srcId="{DC35472D-2082-4739-8F16-56448C80CE49}" destId="{75C9A406-0055-4CC5-90FC-9FC980E9E62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3137FB-32AF-41C8-B7FE-D0662B50E352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3A77E73C-A432-4C41-B625-8C0EA2243364}">
      <dgm:prSet phldrT="[Текст]" phldr="1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C3CDAB-0C79-4370-BC24-EAE8D247A08C}" type="parTrans" cxnId="{5E4F07B2-F593-4F2A-913C-780EC888BED3}">
      <dgm:prSet/>
      <dgm:spPr/>
      <dgm:t>
        <a:bodyPr/>
        <a:lstStyle/>
        <a:p>
          <a:endParaRPr lang="ru-RU"/>
        </a:p>
      </dgm:t>
    </dgm:pt>
    <dgm:pt modelId="{09AB7BD4-77FE-4AD8-8637-31CD2ABF41A7}" type="sibTrans" cxnId="{5E4F07B2-F593-4F2A-913C-780EC888BED3}">
      <dgm:prSet/>
      <dgm:spPr/>
      <dgm:t>
        <a:bodyPr/>
        <a:lstStyle/>
        <a:p>
          <a:endParaRPr lang="ru-RU"/>
        </a:p>
      </dgm:t>
    </dgm:pt>
    <dgm:pt modelId="{89BC2C16-D2BD-4483-8F2E-4E7091D2FAEF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Пенсии и социальные пособия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F314CB-CA95-4E8F-8C8D-31828A0E37B6}" type="parTrans" cxnId="{1C04558D-E906-499D-9E8B-0F4363E8E858}">
      <dgm:prSet/>
      <dgm:spPr/>
      <dgm:t>
        <a:bodyPr/>
        <a:lstStyle/>
        <a:p>
          <a:endParaRPr lang="ru-RU"/>
        </a:p>
      </dgm:t>
    </dgm:pt>
    <dgm:pt modelId="{2623D3AD-1621-4700-913C-EF570D776068}" type="sibTrans" cxnId="{1C04558D-E906-499D-9E8B-0F4363E8E858}">
      <dgm:prSet/>
      <dgm:spPr/>
      <dgm:t>
        <a:bodyPr/>
        <a:lstStyle/>
        <a:p>
          <a:endParaRPr lang="ru-RU"/>
        </a:p>
      </dgm:t>
    </dgm:pt>
    <dgm:pt modelId="{76858841-949B-4AE1-923D-2FE21252EFC1}">
      <dgm:prSet phldrT="[Текст]" phldr="1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EE0D66-1F11-4743-93ED-D9A968B099A9}" type="parTrans" cxnId="{AEA04F98-EAAF-4757-AD9D-8D94516F8F2C}">
      <dgm:prSet/>
      <dgm:spPr/>
      <dgm:t>
        <a:bodyPr/>
        <a:lstStyle/>
        <a:p>
          <a:endParaRPr lang="ru-RU"/>
        </a:p>
      </dgm:t>
    </dgm:pt>
    <dgm:pt modelId="{80EF34AE-5619-4451-AFEB-4B906CD08581}" type="sibTrans" cxnId="{AEA04F98-EAAF-4757-AD9D-8D94516F8F2C}">
      <dgm:prSet/>
      <dgm:spPr/>
      <dgm:t>
        <a:bodyPr/>
        <a:lstStyle/>
        <a:p>
          <a:endParaRPr lang="ru-RU"/>
        </a:p>
      </dgm:t>
    </dgm:pt>
    <dgm:pt modelId="{91F1BD97-7F6B-4025-A027-77A6E009CB7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Пособия семьям с детьми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7476E8-098E-4C75-BD1E-3B6D5677A43D}" type="parTrans" cxnId="{5EA17151-7385-4B44-967E-D7FD8E26EE59}">
      <dgm:prSet/>
      <dgm:spPr/>
      <dgm:t>
        <a:bodyPr/>
        <a:lstStyle/>
        <a:p>
          <a:endParaRPr lang="ru-RU"/>
        </a:p>
      </dgm:t>
    </dgm:pt>
    <dgm:pt modelId="{3307B596-9D10-4337-BCE2-6E742F042C3F}" type="sibTrans" cxnId="{5EA17151-7385-4B44-967E-D7FD8E26EE59}">
      <dgm:prSet/>
      <dgm:spPr/>
      <dgm:t>
        <a:bodyPr/>
        <a:lstStyle/>
        <a:p>
          <a:endParaRPr lang="ru-RU"/>
        </a:p>
      </dgm:t>
    </dgm:pt>
    <dgm:pt modelId="{3A7B5770-AE8B-48BA-BE62-D90D92E93033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62CF0A-CEC4-47D3-AB14-B89E2DF9BDAA}" type="parTrans" cxnId="{832745DE-7145-4950-9A3C-908A5C91D950}">
      <dgm:prSet/>
      <dgm:spPr/>
      <dgm:t>
        <a:bodyPr/>
        <a:lstStyle/>
        <a:p>
          <a:endParaRPr lang="ru-RU"/>
        </a:p>
      </dgm:t>
    </dgm:pt>
    <dgm:pt modelId="{F281AECD-647A-4438-A616-C2E5FBD10593}" type="sibTrans" cxnId="{832745DE-7145-4950-9A3C-908A5C91D950}">
      <dgm:prSet/>
      <dgm:spPr/>
      <dgm:t>
        <a:bodyPr/>
        <a:lstStyle/>
        <a:p>
          <a:endParaRPr lang="ru-RU"/>
        </a:p>
      </dgm:t>
    </dgm:pt>
    <dgm:pt modelId="{5172E428-E84C-42EB-9CB8-29D0790831AC}">
      <dgm:prSet phldrT="[Текст]" phldr="1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EF60C8-47E4-4745-B20A-4E06ED57D412}" type="parTrans" cxnId="{BEBD24C7-4B23-45C6-ADE9-3C746409B198}">
      <dgm:prSet/>
      <dgm:spPr/>
      <dgm:t>
        <a:bodyPr/>
        <a:lstStyle/>
        <a:p>
          <a:endParaRPr lang="ru-RU"/>
        </a:p>
      </dgm:t>
    </dgm:pt>
    <dgm:pt modelId="{C8573CB4-4F8C-4629-A7AC-542851FA8EB8}" type="sibTrans" cxnId="{BEBD24C7-4B23-45C6-ADE9-3C746409B198}">
      <dgm:prSet/>
      <dgm:spPr/>
      <dgm:t>
        <a:bodyPr/>
        <a:lstStyle/>
        <a:p>
          <a:endParaRPr lang="ru-RU"/>
        </a:p>
      </dgm:t>
    </dgm:pt>
    <dgm:pt modelId="{3E6F06D3-3305-4091-BBB1-C135E2961F7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Жилищная помощь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A6AB4-5CF8-4CE9-9E54-3B425B653BDE}" type="parTrans" cxnId="{E846AD6B-79E8-40BE-8F80-17D4AFDA2E70}">
      <dgm:prSet/>
      <dgm:spPr/>
      <dgm:t>
        <a:bodyPr/>
        <a:lstStyle/>
        <a:p>
          <a:endParaRPr lang="ru-RU"/>
        </a:p>
      </dgm:t>
    </dgm:pt>
    <dgm:pt modelId="{C61CDD0A-82A2-43C4-B76C-4772EFAC4161}" type="sibTrans" cxnId="{E846AD6B-79E8-40BE-8F80-17D4AFDA2E70}">
      <dgm:prSet/>
      <dgm:spPr/>
      <dgm:t>
        <a:bodyPr/>
        <a:lstStyle/>
        <a:p>
          <a:endParaRPr lang="ru-RU"/>
        </a:p>
      </dgm:t>
    </dgm:pt>
    <dgm:pt modelId="{FB2D1535-1C75-47A9-BD30-310812D6FA72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E155CE-EC2A-4705-A787-CF81AFFA988E}" type="sibTrans" cxnId="{C5E2725C-9F8C-4B1B-A677-D3C79E77EF0E}">
      <dgm:prSet/>
      <dgm:spPr/>
      <dgm:t>
        <a:bodyPr/>
        <a:lstStyle/>
        <a:p>
          <a:endParaRPr lang="ru-RU"/>
        </a:p>
      </dgm:t>
    </dgm:pt>
    <dgm:pt modelId="{9B5B28FC-B6C5-4046-A1BE-4B2532E6070C}" type="parTrans" cxnId="{C5E2725C-9F8C-4B1B-A677-D3C79E77EF0E}">
      <dgm:prSet/>
      <dgm:spPr/>
      <dgm:t>
        <a:bodyPr/>
        <a:lstStyle/>
        <a:p>
          <a:endParaRPr lang="ru-RU"/>
        </a:p>
      </dgm:t>
    </dgm:pt>
    <dgm:pt modelId="{16BCAC3C-5779-40B8-AFA7-4010C191676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Адресная социальная помощь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99C5C-FD9A-48EA-AD28-CA097AD51A75}" type="parTrans" cxnId="{FE060F78-23E6-40CC-A98F-623F50D9520A}">
      <dgm:prSet/>
      <dgm:spPr/>
      <dgm:t>
        <a:bodyPr/>
        <a:lstStyle/>
        <a:p>
          <a:endParaRPr lang="ru-RU"/>
        </a:p>
      </dgm:t>
    </dgm:pt>
    <dgm:pt modelId="{2EF6EE90-84D1-4EB3-AA84-C7C9EFE0CD5E}" type="sibTrans" cxnId="{FE060F78-23E6-40CC-A98F-623F50D9520A}">
      <dgm:prSet/>
      <dgm:spPr/>
      <dgm:t>
        <a:bodyPr/>
        <a:lstStyle/>
        <a:p>
          <a:endParaRPr lang="ru-RU"/>
        </a:p>
      </dgm:t>
    </dgm:pt>
    <dgm:pt modelId="{CC73EE41-ACFE-43AF-B3EB-DDC6E84D98B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Дополнительные виды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соцпомощи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273598-50D0-4087-B1B3-4F0EF9E49848}" type="parTrans" cxnId="{24342F92-B624-4726-AF51-3454C0EA74D1}">
      <dgm:prSet/>
      <dgm:spPr/>
      <dgm:t>
        <a:bodyPr/>
        <a:lstStyle/>
        <a:p>
          <a:endParaRPr lang="ru-RU"/>
        </a:p>
      </dgm:t>
    </dgm:pt>
    <dgm:pt modelId="{1911AA10-8C51-4A03-9420-692E6C67DEF7}" type="sibTrans" cxnId="{24342F92-B624-4726-AF51-3454C0EA74D1}">
      <dgm:prSet/>
      <dgm:spPr/>
      <dgm:t>
        <a:bodyPr/>
        <a:lstStyle/>
        <a:p>
          <a:endParaRPr lang="ru-RU"/>
        </a:p>
      </dgm:t>
    </dgm:pt>
    <dgm:pt modelId="{0A6A94CB-893B-495B-82FB-EE8EB3B149A5}" type="pres">
      <dgm:prSet presAssocID="{A43137FB-32AF-41C8-B7FE-D0662B50E35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64CACC-C4FF-4A48-B98E-1F779A2A19BC}" type="pres">
      <dgm:prSet presAssocID="{3A77E73C-A432-4C41-B625-8C0EA2243364}" presName="composite" presStyleCnt="0"/>
      <dgm:spPr/>
    </dgm:pt>
    <dgm:pt modelId="{5D844C16-B199-4F58-84B3-F33C8AB492B2}" type="pres">
      <dgm:prSet presAssocID="{3A77E73C-A432-4C41-B625-8C0EA2243364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B70EF-CE6F-43D4-9D3F-3CFBED750B42}" type="pres">
      <dgm:prSet presAssocID="{3A77E73C-A432-4C41-B625-8C0EA2243364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25AF9-8648-419B-B52D-B250DEB92DCC}" type="pres">
      <dgm:prSet presAssocID="{09AB7BD4-77FE-4AD8-8637-31CD2ABF41A7}" presName="sp" presStyleCnt="0"/>
      <dgm:spPr/>
    </dgm:pt>
    <dgm:pt modelId="{832BA559-BE9F-431D-BDD7-EC81691CD8DC}" type="pres">
      <dgm:prSet presAssocID="{76858841-949B-4AE1-923D-2FE21252EFC1}" presName="composite" presStyleCnt="0"/>
      <dgm:spPr/>
    </dgm:pt>
    <dgm:pt modelId="{A63A07DD-B7C2-4669-8C2A-338AFAE6FAF7}" type="pres">
      <dgm:prSet presAssocID="{76858841-949B-4AE1-923D-2FE21252EFC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933F7-A309-471F-94BA-7E3E0B30CD4F}" type="pres">
      <dgm:prSet presAssocID="{76858841-949B-4AE1-923D-2FE21252EFC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CA164-04D4-4A9C-99D5-E7BE8359A686}" type="pres">
      <dgm:prSet presAssocID="{80EF34AE-5619-4451-AFEB-4B906CD08581}" presName="sp" presStyleCnt="0"/>
      <dgm:spPr/>
    </dgm:pt>
    <dgm:pt modelId="{4141A6A3-6424-48B1-96DB-6CDF9B900322}" type="pres">
      <dgm:prSet presAssocID="{3A7B5770-AE8B-48BA-BE62-D90D92E93033}" presName="composite" presStyleCnt="0"/>
      <dgm:spPr/>
    </dgm:pt>
    <dgm:pt modelId="{546F4417-1155-4641-BAB2-C4F7B4272ED5}" type="pres">
      <dgm:prSet presAssocID="{3A7B5770-AE8B-48BA-BE62-D90D92E9303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44B6A-5C5F-4124-9EC5-4562C32761D0}" type="pres">
      <dgm:prSet presAssocID="{3A7B5770-AE8B-48BA-BE62-D90D92E9303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271DA-D21E-4540-BD45-6CEF234D7C33}" type="pres">
      <dgm:prSet presAssocID="{F281AECD-647A-4438-A616-C2E5FBD10593}" presName="sp" presStyleCnt="0"/>
      <dgm:spPr/>
    </dgm:pt>
    <dgm:pt modelId="{44962BED-AFC6-4FF4-B0EC-772CD0A1B19D}" type="pres">
      <dgm:prSet presAssocID="{5172E428-E84C-42EB-9CB8-29D0790831AC}" presName="composite" presStyleCnt="0"/>
      <dgm:spPr/>
    </dgm:pt>
    <dgm:pt modelId="{A26EC052-1CB8-4353-94FE-F3D1768C3233}" type="pres">
      <dgm:prSet presAssocID="{5172E428-E84C-42EB-9CB8-29D0790831AC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76DB9-31AA-4E2F-8E83-FB9195A42DF1}" type="pres">
      <dgm:prSet presAssocID="{5172E428-E84C-42EB-9CB8-29D0790831AC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F02DA-790E-44AB-B4A8-16CB16BE7607}" type="pres">
      <dgm:prSet presAssocID="{C8573CB4-4F8C-4629-A7AC-542851FA8EB8}" presName="sp" presStyleCnt="0"/>
      <dgm:spPr/>
    </dgm:pt>
    <dgm:pt modelId="{1361034E-EF2D-4872-A3B3-A1A181116CE8}" type="pres">
      <dgm:prSet presAssocID="{FB2D1535-1C75-47A9-BD30-310812D6FA72}" presName="composite" presStyleCnt="0"/>
      <dgm:spPr/>
    </dgm:pt>
    <dgm:pt modelId="{CEB8C65E-3220-498F-892A-D346339CFAA0}" type="pres">
      <dgm:prSet presAssocID="{FB2D1535-1C75-47A9-BD30-310812D6FA7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AD0F9B-8DBE-435E-8798-ED5C1BA71E73}" type="pres">
      <dgm:prSet presAssocID="{FB2D1535-1C75-47A9-BD30-310812D6FA7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A17151-7385-4B44-967E-D7FD8E26EE59}" srcId="{76858841-949B-4AE1-923D-2FE21252EFC1}" destId="{91F1BD97-7F6B-4025-A027-77A6E009CB7C}" srcOrd="0" destOrd="0" parTransId="{8F7476E8-098E-4C75-BD1E-3B6D5677A43D}" sibTransId="{3307B596-9D10-4337-BCE2-6E742F042C3F}"/>
    <dgm:cxn modelId="{BEBD24C7-4B23-45C6-ADE9-3C746409B198}" srcId="{A43137FB-32AF-41C8-B7FE-D0662B50E352}" destId="{5172E428-E84C-42EB-9CB8-29D0790831AC}" srcOrd="3" destOrd="0" parTransId="{BAEF60C8-47E4-4745-B20A-4E06ED57D412}" sibTransId="{C8573CB4-4F8C-4629-A7AC-542851FA8EB8}"/>
    <dgm:cxn modelId="{C5E2725C-9F8C-4B1B-A677-D3C79E77EF0E}" srcId="{A43137FB-32AF-41C8-B7FE-D0662B50E352}" destId="{FB2D1535-1C75-47A9-BD30-310812D6FA72}" srcOrd="4" destOrd="0" parTransId="{9B5B28FC-B6C5-4046-A1BE-4B2532E6070C}" sibTransId="{15E155CE-EC2A-4705-A787-CF81AFFA988E}"/>
    <dgm:cxn modelId="{832745DE-7145-4950-9A3C-908A5C91D950}" srcId="{A43137FB-32AF-41C8-B7FE-D0662B50E352}" destId="{3A7B5770-AE8B-48BA-BE62-D90D92E93033}" srcOrd="2" destOrd="0" parTransId="{4162CF0A-CEC4-47D3-AB14-B89E2DF9BDAA}" sibTransId="{F281AECD-647A-4438-A616-C2E5FBD10593}"/>
    <dgm:cxn modelId="{62F7222F-F40C-4BC2-8EDF-D01A07C4BF85}" type="presOf" srcId="{FB2D1535-1C75-47A9-BD30-310812D6FA72}" destId="{CEB8C65E-3220-498F-892A-D346339CFAA0}" srcOrd="0" destOrd="0" presId="urn:microsoft.com/office/officeart/2005/8/layout/chevron2"/>
    <dgm:cxn modelId="{24342F92-B624-4726-AF51-3454C0EA74D1}" srcId="{FB2D1535-1C75-47A9-BD30-310812D6FA72}" destId="{CC73EE41-ACFE-43AF-B3EB-DDC6E84D98B1}" srcOrd="0" destOrd="0" parTransId="{FA273598-50D0-4087-B1B3-4F0EF9E49848}" sibTransId="{1911AA10-8C51-4A03-9420-692E6C67DEF7}"/>
    <dgm:cxn modelId="{AEA04F98-EAAF-4757-AD9D-8D94516F8F2C}" srcId="{A43137FB-32AF-41C8-B7FE-D0662B50E352}" destId="{76858841-949B-4AE1-923D-2FE21252EFC1}" srcOrd="1" destOrd="0" parTransId="{D5EE0D66-1F11-4743-93ED-D9A968B099A9}" sibTransId="{80EF34AE-5619-4451-AFEB-4B906CD08581}"/>
    <dgm:cxn modelId="{F7879AFF-3236-44A7-9D71-D33C768A59A6}" type="presOf" srcId="{89BC2C16-D2BD-4483-8F2E-4E7091D2FAEF}" destId="{25BB70EF-CE6F-43D4-9D3F-3CFBED750B42}" srcOrd="0" destOrd="0" presId="urn:microsoft.com/office/officeart/2005/8/layout/chevron2"/>
    <dgm:cxn modelId="{FE060F78-23E6-40CC-A98F-623F50D9520A}" srcId="{3A7B5770-AE8B-48BA-BE62-D90D92E93033}" destId="{16BCAC3C-5779-40B8-AFA7-4010C1916765}" srcOrd="0" destOrd="0" parTransId="{95399C5C-FD9A-48EA-AD28-CA097AD51A75}" sibTransId="{2EF6EE90-84D1-4EB3-AA84-C7C9EFE0CD5E}"/>
    <dgm:cxn modelId="{97D33CF4-2B0A-418B-BED3-B6A4789FF954}" type="presOf" srcId="{CC73EE41-ACFE-43AF-B3EB-DDC6E84D98B1}" destId="{23AD0F9B-8DBE-435E-8798-ED5C1BA71E73}" srcOrd="0" destOrd="0" presId="urn:microsoft.com/office/officeart/2005/8/layout/chevron2"/>
    <dgm:cxn modelId="{CA208C70-5833-441D-9E9E-7530FC60B6CF}" type="presOf" srcId="{A43137FB-32AF-41C8-B7FE-D0662B50E352}" destId="{0A6A94CB-893B-495B-82FB-EE8EB3B149A5}" srcOrd="0" destOrd="0" presId="urn:microsoft.com/office/officeart/2005/8/layout/chevron2"/>
    <dgm:cxn modelId="{1C04558D-E906-499D-9E8B-0F4363E8E858}" srcId="{3A77E73C-A432-4C41-B625-8C0EA2243364}" destId="{89BC2C16-D2BD-4483-8F2E-4E7091D2FAEF}" srcOrd="0" destOrd="0" parTransId="{9DF314CB-CA95-4E8F-8C8D-31828A0E37B6}" sibTransId="{2623D3AD-1621-4700-913C-EF570D776068}"/>
    <dgm:cxn modelId="{219B008D-5A1F-46FA-85BE-7460957A7844}" type="presOf" srcId="{3A7B5770-AE8B-48BA-BE62-D90D92E93033}" destId="{546F4417-1155-4641-BAB2-C4F7B4272ED5}" srcOrd="0" destOrd="0" presId="urn:microsoft.com/office/officeart/2005/8/layout/chevron2"/>
    <dgm:cxn modelId="{F796A40A-A683-4E22-AE7F-C308F4A0D5EE}" type="presOf" srcId="{91F1BD97-7F6B-4025-A027-77A6E009CB7C}" destId="{C5C933F7-A309-471F-94BA-7E3E0B30CD4F}" srcOrd="0" destOrd="0" presId="urn:microsoft.com/office/officeart/2005/8/layout/chevron2"/>
    <dgm:cxn modelId="{CE23F254-37C1-424D-A6E0-7EDA6E664221}" type="presOf" srcId="{5172E428-E84C-42EB-9CB8-29D0790831AC}" destId="{A26EC052-1CB8-4353-94FE-F3D1768C3233}" srcOrd="0" destOrd="0" presId="urn:microsoft.com/office/officeart/2005/8/layout/chevron2"/>
    <dgm:cxn modelId="{225F1C68-1DC3-4777-B4F6-F448104318D2}" type="presOf" srcId="{16BCAC3C-5779-40B8-AFA7-4010C1916765}" destId="{FC844B6A-5C5F-4124-9EC5-4562C32761D0}" srcOrd="0" destOrd="0" presId="urn:microsoft.com/office/officeart/2005/8/layout/chevron2"/>
    <dgm:cxn modelId="{BA1AA69A-2F39-404B-8593-4C8A9B0A6CEB}" type="presOf" srcId="{3A77E73C-A432-4C41-B625-8C0EA2243364}" destId="{5D844C16-B199-4F58-84B3-F33C8AB492B2}" srcOrd="0" destOrd="0" presId="urn:microsoft.com/office/officeart/2005/8/layout/chevron2"/>
    <dgm:cxn modelId="{5E4F07B2-F593-4F2A-913C-780EC888BED3}" srcId="{A43137FB-32AF-41C8-B7FE-D0662B50E352}" destId="{3A77E73C-A432-4C41-B625-8C0EA2243364}" srcOrd="0" destOrd="0" parTransId="{D6C3CDAB-0C79-4370-BC24-EAE8D247A08C}" sibTransId="{09AB7BD4-77FE-4AD8-8637-31CD2ABF41A7}"/>
    <dgm:cxn modelId="{E2CD06D5-45AF-4A47-A4BC-6C35D7E5983C}" type="presOf" srcId="{76858841-949B-4AE1-923D-2FE21252EFC1}" destId="{A63A07DD-B7C2-4669-8C2A-338AFAE6FAF7}" srcOrd="0" destOrd="0" presId="urn:microsoft.com/office/officeart/2005/8/layout/chevron2"/>
    <dgm:cxn modelId="{4AF37896-4516-4D9C-9771-08B89CEE5BE3}" type="presOf" srcId="{3E6F06D3-3305-4091-BBB1-C135E2961F77}" destId="{22F76DB9-31AA-4E2F-8E83-FB9195A42DF1}" srcOrd="0" destOrd="0" presId="urn:microsoft.com/office/officeart/2005/8/layout/chevron2"/>
    <dgm:cxn modelId="{E846AD6B-79E8-40BE-8F80-17D4AFDA2E70}" srcId="{5172E428-E84C-42EB-9CB8-29D0790831AC}" destId="{3E6F06D3-3305-4091-BBB1-C135E2961F77}" srcOrd="0" destOrd="0" parTransId="{21FA6AB4-5CF8-4CE9-9E54-3B425B653BDE}" sibTransId="{C61CDD0A-82A2-43C4-B76C-4772EFAC4161}"/>
    <dgm:cxn modelId="{85F11634-46A4-4EB4-9CC6-6C376444717E}" type="presParOf" srcId="{0A6A94CB-893B-495B-82FB-EE8EB3B149A5}" destId="{EA64CACC-C4FF-4A48-B98E-1F779A2A19BC}" srcOrd="0" destOrd="0" presId="urn:microsoft.com/office/officeart/2005/8/layout/chevron2"/>
    <dgm:cxn modelId="{F5453CCB-380D-489D-9145-ED4AF42CC2C3}" type="presParOf" srcId="{EA64CACC-C4FF-4A48-B98E-1F779A2A19BC}" destId="{5D844C16-B199-4F58-84B3-F33C8AB492B2}" srcOrd="0" destOrd="0" presId="urn:microsoft.com/office/officeart/2005/8/layout/chevron2"/>
    <dgm:cxn modelId="{0FB04028-0B5E-4C3C-8336-E320B72ECD10}" type="presParOf" srcId="{EA64CACC-C4FF-4A48-B98E-1F779A2A19BC}" destId="{25BB70EF-CE6F-43D4-9D3F-3CFBED750B42}" srcOrd="1" destOrd="0" presId="urn:microsoft.com/office/officeart/2005/8/layout/chevron2"/>
    <dgm:cxn modelId="{63DCEECD-7E3B-49EE-84A6-95805CDC9DA6}" type="presParOf" srcId="{0A6A94CB-893B-495B-82FB-EE8EB3B149A5}" destId="{BCB25AF9-8648-419B-B52D-B250DEB92DCC}" srcOrd="1" destOrd="0" presId="urn:microsoft.com/office/officeart/2005/8/layout/chevron2"/>
    <dgm:cxn modelId="{76415D3E-55FD-4057-8F99-33233BF8A928}" type="presParOf" srcId="{0A6A94CB-893B-495B-82FB-EE8EB3B149A5}" destId="{832BA559-BE9F-431D-BDD7-EC81691CD8DC}" srcOrd="2" destOrd="0" presId="urn:microsoft.com/office/officeart/2005/8/layout/chevron2"/>
    <dgm:cxn modelId="{AA8FF17A-8685-47D6-B934-3E7EFC1A15E4}" type="presParOf" srcId="{832BA559-BE9F-431D-BDD7-EC81691CD8DC}" destId="{A63A07DD-B7C2-4669-8C2A-338AFAE6FAF7}" srcOrd="0" destOrd="0" presId="urn:microsoft.com/office/officeart/2005/8/layout/chevron2"/>
    <dgm:cxn modelId="{D46B572F-2685-4952-8BD5-D2DFBA8231A5}" type="presParOf" srcId="{832BA559-BE9F-431D-BDD7-EC81691CD8DC}" destId="{C5C933F7-A309-471F-94BA-7E3E0B30CD4F}" srcOrd="1" destOrd="0" presId="urn:microsoft.com/office/officeart/2005/8/layout/chevron2"/>
    <dgm:cxn modelId="{1133D57D-7B53-4066-AA8B-3E2D39EC55E2}" type="presParOf" srcId="{0A6A94CB-893B-495B-82FB-EE8EB3B149A5}" destId="{D71CA164-04D4-4A9C-99D5-E7BE8359A686}" srcOrd="3" destOrd="0" presId="urn:microsoft.com/office/officeart/2005/8/layout/chevron2"/>
    <dgm:cxn modelId="{9EA53B3D-14ED-4B99-8693-68E993D56657}" type="presParOf" srcId="{0A6A94CB-893B-495B-82FB-EE8EB3B149A5}" destId="{4141A6A3-6424-48B1-96DB-6CDF9B900322}" srcOrd="4" destOrd="0" presId="urn:microsoft.com/office/officeart/2005/8/layout/chevron2"/>
    <dgm:cxn modelId="{DFDE757F-5B27-4862-892A-42B51A549D47}" type="presParOf" srcId="{4141A6A3-6424-48B1-96DB-6CDF9B900322}" destId="{546F4417-1155-4641-BAB2-C4F7B4272ED5}" srcOrd="0" destOrd="0" presId="urn:microsoft.com/office/officeart/2005/8/layout/chevron2"/>
    <dgm:cxn modelId="{F5FFB541-E673-4B4A-A4E1-03F71A98FC6C}" type="presParOf" srcId="{4141A6A3-6424-48B1-96DB-6CDF9B900322}" destId="{FC844B6A-5C5F-4124-9EC5-4562C32761D0}" srcOrd="1" destOrd="0" presId="urn:microsoft.com/office/officeart/2005/8/layout/chevron2"/>
    <dgm:cxn modelId="{4CF0599F-D48F-4867-8D48-C76D9DE2D2FA}" type="presParOf" srcId="{0A6A94CB-893B-495B-82FB-EE8EB3B149A5}" destId="{3EC271DA-D21E-4540-BD45-6CEF234D7C33}" srcOrd="5" destOrd="0" presId="urn:microsoft.com/office/officeart/2005/8/layout/chevron2"/>
    <dgm:cxn modelId="{8FC3E507-6DF2-4AE8-9566-BDA3D9DE0276}" type="presParOf" srcId="{0A6A94CB-893B-495B-82FB-EE8EB3B149A5}" destId="{44962BED-AFC6-4FF4-B0EC-772CD0A1B19D}" srcOrd="6" destOrd="0" presId="urn:microsoft.com/office/officeart/2005/8/layout/chevron2"/>
    <dgm:cxn modelId="{A6D7F166-D2AA-4AE0-B616-2FFAA2582C15}" type="presParOf" srcId="{44962BED-AFC6-4FF4-B0EC-772CD0A1B19D}" destId="{A26EC052-1CB8-4353-94FE-F3D1768C3233}" srcOrd="0" destOrd="0" presId="urn:microsoft.com/office/officeart/2005/8/layout/chevron2"/>
    <dgm:cxn modelId="{0DD48269-2B15-49C5-8798-6D040D154A08}" type="presParOf" srcId="{44962BED-AFC6-4FF4-B0EC-772CD0A1B19D}" destId="{22F76DB9-31AA-4E2F-8E83-FB9195A42DF1}" srcOrd="1" destOrd="0" presId="urn:microsoft.com/office/officeart/2005/8/layout/chevron2"/>
    <dgm:cxn modelId="{AB486C03-56FF-4D7C-919E-97D61AD531E5}" type="presParOf" srcId="{0A6A94CB-893B-495B-82FB-EE8EB3B149A5}" destId="{468F02DA-790E-44AB-B4A8-16CB16BE7607}" srcOrd="7" destOrd="0" presId="urn:microsoft.com/office/officeart/2005/8/layout/chevron2"/>
    <dgm:cxn modelId="{AF090964-F9E7-41CB-88A0-CC5A58C4766F}" type="presParOf" srcId="{0A6A94CB-893B-495B-82FB-EE8EB3B149A5}" destId="{1361034E-EF2D-4872-A3B3-A1A181116CE8}" srcOrd="8" destOrd="0" presId="urn:microsoft.com/office/officeart/2005/8/layout/chevron2"/>
    <dgm:cxn modelId="{4BC2693F-35DE-417F-98C4-E439D46BE581}" type="presParOf" srcId="{1361034E-EF2D-4872-A3B3-A1A181116CE8}" destId="{CEB8C65E-3220-498F-892A-D346339CFAA0}" srcOrd="0" destOrd="0" presId="urn:microsoft.com/office/officeart/2005/8/layout/chevron2"/>
    <dgm:cxn modelId="{71627708-479F-4D50-8790-4F0F7DA16D23}" type="presParOf" srcId="{1361034E-EF2D-4872-A3B3-A1A181116CE8}" destId="{23AD0F9B-8DBE-435E-8798-ED5C1BA71E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0184F1-E0A3-4122-A882-1907176DCA70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2673738-8D2B-4A10-8DCC-40B36ACB9793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Компенсация стоимости проезда к месту амбулаторного обследования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F083DA-1E3B-4F16-817B-5A0C305E5766}" type="parTrans" cxnId="{CCAFC73B-23DB-4461-AAC1-C75EB8459EFF}">
      <dgm:prSet/>
      <dgm:spPr/>
      <dgm:t>
        <a:bodyPr/>
        <a:lstStyle/>
        <a:p>
          <a:endParaRPr lang="ru-RU"/>
        </a:p>
      </dgm:t>
    </dgm:pt>
    <dgm:pt modelId="{6193F250-8F7D-405E-8EC3-37CAABC04034}" type="sibTrans" cxnId="{CCAFC73B-23DB-4461-AAC1-C75EB8459EFF}">
      <dgm:prSet/>
      <dgm:spPr/>
      <dgm:t>
        <a:bodyPr/>
        <a:lstStyle/>
        <a:p>
          <a:endParaRPr lang="ru-RU"/>
        </a:p>
      </dgm:t>
    </dgm:pt>
    <dgm:pt modelId="{38C51F32-24E0-4463-B4F7-09CC0D24E26F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Ежемесячная доплата к пенсии по случаю потери кормилица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9E9EFC-EA43-4A28-87F5-E61129352523}" type="sibTrans" cxnId="{E7FC6B2D-B395-4B79-BE4C-0C331E647CCA}">
      <dgm:prSet/>
      <dgm:spPr/>
      <dgm:t>
        <a:bodyPr/>
        <a:lstStyle/>
        <a:p>
          <a:endParaRPr lang="ru-RU"/>
        </a:p>
      </dgm:t>
    </dgm:pt>
    <dgm:pt modelId="{8324B89C-A146-4CD5-85CD-22422175723A}" type="parTrans" cxnId="{E7FC6B2D-B395-4B79-BE4C-0C331E647CCA}">
      <dgm:prSet/>
      <dgm:spPr/>
      <dgm:t>
        <a:bodyPr/>
        <a:lstStyle/>
        <a:p>
          <a:endParaRPr lang="ru-RU"/>
        </a:p>
      </dgm:t>
    </dgm:pt>
    <dgm:pt modelId="{A817285E-98E1-4C47-8BCA-1AE08612F93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бесплатных путевок на санаторно-курортное лечение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F2E779-4350-425F-9259-90A55302CFC0}" type="sibTrans" cxnId="{9D247D81-A326-4BB7-88F1-663446C3A819}">
      <dgm:prSet/>
      <dgm:spPr/>
      <dgm:t>
        <a:bodyPr/>
        <a:lstStyle/>
        <a:p>
          <a:endParaRPr lang="ru-RU"/>
        </a:p>
      </dgm:t>
    </dgm:pt>
    <dgm:pt modelId="{E927D6B1-E287-44A4-BC17-A6C6C2472D73}" type="parTrans" cxnId="{9D247D81-A326-4BB7-88F1-663446C3A819}">
      <dgm:prSet/>
      <dgm:spPr/>
      <dgm:t>
        <a:bodyPr/>
        <a:lstStyle/>
        <a:p>
          <a:endParaRPr lang="ru-RU"/>
        </a:p>
      </dgm:t>
    </dgm:pt>
    <dgm:pt modelId="{91A1D68E-E928-4DF1-890B-D3261F316DA0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бесплатных путевок в детские оздоровительные лагеря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69C4FF-7C06-43A6-B496-E123B5E43ED1}" type="parTrans" cxnId="{C4FC0B54-1C90-42EB-8BAB-882ABB5F052C}">
      <dgm:prSet/>
      <dgm:spPr/>
      <dgm:t>
        <a:bodyPr/>
        <a:lstStyle/>
        <a:p>
          <a:endParaRPr lang="ru-RU"/>
        </a:p>
      </dgm:t>
    </dgm:pt>
    <dgm:pt modelId="{B3B5157F-46CE-481B-BB85-51833048F21F}" type="sibTrans" cxnId="{C4FC0B54-1C90-42EB-8BAB-882ABB5F052C}">
      <dgm:prSet/>
      <dgm:spPr/>
      <dgm:t>
        <a:bodyPr/>
        <a:lstStyle/>
        <a:p>
          <a:endParaRPr lang="ru-RU"/>
        </a:p>
      </dgm:t>
    </dgm:pt>
    <dgm:pt modelId="{E1FD8742-A188-41E9-AAD9-F97B832501FC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Оказание единовременной адресной материальной помощи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0941E1-C940-4EBE-9B96-2179AB81450F}" type="parTrans" cxnId="{E32919A9-2291-49E7-9534-6FC38F8A178B}">
      <dgm:prSet/>
      <dgm:spPr/>
      <dgm:t>
        <a:bodyPr/>
        <a:lstStyle/>
        <a:p>
          <a:endParaRPr lang="ru-RU"/>
        </a:p>
      </dgm:t>
    </dgm:pt>
    <dgm:pt modelId="{77CB000B-EB6B-4B4F-833A-440692ABA4CF}" type="sibTrans" cxnId="{E32919A9-2291-49E7-9534-6FC38F8A178B}">
      <dgm:prSet/>
      <dgm:spPr/>
      <dgm:t>
        <a:bodyPr/>
        <a:lstStyle/>
        <a:p>
          <a:endParaRPr lang="ru-RU"/>
        </a:p>
      </dgm:t>
    </dgm:pt>
    <dgm:pt modelId="{E79D8811-02D1-41F5-9FFB-DC438788961F}" type="pres">
      <dgm:prSet presAssocID="{CE0184F1-E0A3-4122-A882-1907176DCA7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CC1710-3BEB-455F-A2C5-FA977F19E480}" type="pres">
      <dgm:prSet presAssocID="{38C51F32-24E0-4463-B4F7-09CC0D24E26F}" presName="parentLin" presStyleCnt="0"/>
      <dgm:spPr/>
    </dgm:pt>
    <dgm:pt modelId="{B3DFA1CF-B294-4DD5-A6B9-DB9BFFBEF87C}" type="pres">
      <dgm:prSet presAssocID="{38C51F32-24E0-4463-B4F7-09CC0D24E26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51A64C8-E9B0-476E-AA66-7E406B7F6A45}" type="pres">
      <dgm:prSet presAssocID="{38C51F32-24E0-4463-B4F7-09CC0D24E26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81E2E-39DA-4BE3-AE5F-957F3DDBC860}" type="pres">
      <dgm:prSet presAssocID="{38C51F32-24E0-4463-B4F7-09CC0D24E26F}" presName="negativeSpace" presStyleCnt="0"/>
      <dgm:spPr/>
    </dgm:pt>
    <dgm:pt modelId="{E33EC129-2A8A-4FAA-97B6-9FA9F30A2DE3}" type="pres">
      <dgm:prSet presAssocID="{38C51F32-24E0-4463-B4F7-09CC0D24E26F}" presName="childText" presStyleLbl="conFgAcc1" presStyleIdx="0" presStyleCnt="5">
        <dgm:presLayoutVars>
          <dgm:bulletEnabled val="1"/>
        </dgm:presLayoutVars>
      </dgm:prSet>
      <dgm:spPr/>
    </dgm:pt>
    <dgm:pt modelId="{073BDF4B-857A-4A48-A307-CC6AF87C09B2}" type="pres">
      <dgm:prSet presAssocID="{979E9EFC-EA43-4A28-87F5-E61129352523}" presName="spaceBetweenRectangles" presStyleCnt="0"/>
      <dgm:spPr/>
    </dgm:pt>
    <dgm:pt modelId="{440A250C-395D-4893-B5DF-57223D868791}" type="pres">
      <dgm:prSet presAssocID="{A817285E-98E1-4C47-8BCA-1AE08612F93F}" presName="parentLin" presStyleCnt="0"/>
      <dgm:spPr/>
    </dgm:pt>
    <dgm:pt modelId="{F4128124-4EE5-41CF-9B19-7E75E6CB5B90}" type="pres">
      <dgm:prSet presAssocID="{A817285E-98E1-4C47-8BCA-1AE08612F93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2ECFC1A-9D22-4EF4-8224-0F169CADF7D1}" type="pres">
      <dgm:prSet presAssocID="{A817285E-98E1-4C47-8BCA-1AE08612F93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C4574-319F-43AA-81B5-78685B378DF5}" type="pres">
      <dgm:prSet presAssocID="{A817285E-98E1-4C47-8BCA-1AE08612F93F}" presName="negativeSpace" presStyleCnt="0"/>
      <dgm:spPr/>
    </dgm:pt>
    <dgm:pt modelId="{5F1615B0-5007-4A12-912C-8B652E511208}" type="pres">
      <dgm:prSet presAssocID="{A817285E-98E1-4C47-8BCA-1AE08612F93F}" presName="childText" presStyleLbl="conFgAcc1" presStyleIdx="1" presStyleCnt="5">
        <dgm:presLayoutVars>
          <dgm:bulletEnabled val="1"/>
        </dgm:presLayoutVars>
      </dgm:prSet>
      <dgm:spPr/>
    </dgm:pt>
    <dgm:pt modelId="{632D8CBD-BFB3-42FB-BCE1-621F727EDB30}" type="pres">
      <dgm:prSet presAssocID="{1DF2E779-4350-425F-9259-90A55302CFC0}" presName="spaceBetweenRectangles" presStyleCnt="0"/>
      <dgm:spPr/>
    </dgm:pt>
    <dgm:pt modelId="{B4A520E8-1095-4DAA-AB48-8D480B0FB659}" type="pres">
      <dgm:prSet presAssocID="{62673738-8D2B-4A10-8DCC-40B36ACB9793}" presName="parentLin" presStyleCnt="0"/>
      <dgm:spPr/>
    </dgm:pt>
    <dgm:pt modelId="{16D6562F-6A6B-4939-862A-0173F4B10A08}" type="pres">
      <dgm:prSet presAssocID="{62673738-8D2B-4A10-8DCC-40B36ACB9793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D7484AE0-F5FC-4D3C-A2FA-40A98E8C9E23}" type="pres">
      <dgm:prSet presAssocID="{62673738-8D2B-4A10-8DCC-40B36ACB979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6128E-41BF-4582-9523-C7838A45C324}" type="pres">
      <dgm:prSet presAssocID="{62673738-8D2B-4A10-8DCC-40B36ACB9793}" presName="negativeSpace" presStyleCnt="0"/>
      <dgm:spPr/>
    </dgm:pt>
    <dgm:pt modelId="{7041DDE6-627E-4C6F-BAF7-D05E6199425E}" type="pres">
      <dgm:prSet presAssocID="{62673738-8D2B-4A10-8DCC-40B36ACB9793}" presName="childText" presStyleLbl="conFgAcc1" presStyleIdx="2" presStyleCnt="5">
        <dgm:presLayoutVars>
          <dgm:bulletEnabled val="1"/>
        </dgm:presLayoutVars>
      </dgm:prSet>
      <dgm:spPr/>
    </dgm:pt>
    <dgm:pt modelId="{BC88B46F-4808-4268-9194-8BD18BF4FF37}" type="pres">
      <dgm:prSet presAssocID="{6193F250-8F7D-405E-8EC3-37CAABC04034}" presName="spaceBetweenRectangles" presStyleCnt="0"/>
      <dgm:spPr/>
    </dgm:pt>
    <dgm:pt modelId="{C53A9C1F-B327-4386-ADDD-A5C49E019C1E}" type="pres">
      <dgm:prSet presAssocID="{91A1D68E-E928-4DF1-890B-D3261F316DA0}" presName="parentLin" presStyleCnt="0"/>
      <dgm:spPr/>
    </dgm:pt>
    <dgm:pt modelId="{0BD53834-E42E-4B62-BAF0-1E00D1C38CF1}" type="pres">
      <dgm:prSet presAssocID="{91A1D68E-E928-4DF1-890B-D3261F316DA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7B4DF6E-A7ED-4252-89B9-2942CC5CA647}" type="pres">
      <dgm:prSet presAssocID="{91A1D68E-E928-4DF1-890B-D3261F316DA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67C75-4D58-47C5-B3D8-E85DF39E7F57}" type="pres">
      <dgm:prSet presAssocID="{91A1D68E-E928-4DF1-890B-D3261F316DA0}" presName="negativeSpace" presStyleCnt="0"/>
      <dgm:spPr/>
    </dgm:pt>
    <dgm:pt modelId="{D12E0F36-FE07-4771-8D11-1EDFF819BBE0}" type="pres">
      <dgm:prSet presAssocID="{91A1D68E-E928-4DF1-890B-D3261F316DA0}" presName="childText" presStyleLbl="conFgAcc1" presStyleIdx="3" presStyleCnt="5">
        <dgm:presLayoutVars>
          <dgm:bulletEnabled val="1"/>
        </dgm:presLayoutVars>
      </dgm:prSet>
      <dgm:spPr/>
    </dgm:pt>
    <dgm:pt modelId="{BE9CF62B-3C56-4DBC-AA55-6AD3B37CCF17}" type="pres">
      <dgm:prSet presAssocID="{B3B5157F-46CE-481B-BB85-51833048F21F}" presName="spaceBetweenRectangles" presStyleCnt="0"/>
      <dgm:spPr/>
    </dgm:pt>
    <dgm:pt modelId="{13309668-D2D4-45C8-9C08-3B87DE9CA01E}" type="pres">
      <dgm:prSet presAssocID="{E1FD8742-A188-41E9-AAD9-F97B832501FC}" presName="parentLin" presStyleCnt="0"/>
      <dgm:spPr/>
    </dgm:pt>
    <dgm:pt modelId="{A022C02C-5C71-4FF9-BF04-380AA242945F}" type="pres">
      <dgm:prSet presAssocID="{E1FD8742-A188-41E9-AAD9-F97B832501F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59EB16EF-4EC4-4586-9F96-FA8C80BB901B}" type="pres">
      <dgm:prSet presAssocID="{E1FD8742-A188-41E9-AAD9-F97B832501F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496EB-7139-4468-91CF-DB2205624175}" type="pres">
      <dgm:prSet presAssocID="{E1FD8742-A188-41E9-AAD9-F97B832501FC}" presName="negativeSpace" presStyleCnt="0"/>
      <dgm:spPr/>
    </dgm:pt>
    <dgm:pt modelId="{5B841626-7BC4-41E3-A0BC-2B996BEE8BFD}" type="pres">
      <dgm:prSet presAssocID="{E1FD8742-A188-41E9-AAD9-F97B832501F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0D28EC0-E19E-42C6-B101-800E0B5BF091}" type="presOf" srcId="{E1FD8742-A188-41E9-AAD9-F97B832501FC}" destId="{A022C02C-5C71-4FF9-BF04-380AA242945F}" srcOrd="0" destOrd="0" presId="urn:microsoft.com/office/officeart/2005/8/layout/list1"/>
    <dgm:cxn modelId="{7FFFFD24-8C4B-49F2-8FE0-6253FA0571F0}" type="presOf" srcId="{CE0184F1-E0A3-4122-A882-1907176DCA70}" destId="{E79D8811-02D1-41F5-9FFB-DC438788961F}" srcOrd="0" destOrd="0" presId="urn:microsoft.com/office/officeart/2005/8/layout/list1"/>
    <dgm:cxn modelId="{9D247D81-A326-4BB7-88F1-663446C3A819}" srcId="{CE0184F1-E0A3-4122-A882-1907176DCA70}" destId="{A817285E-98E1-4C47-8BCA-1AE08612F93F}" srcOrd="1" destOrd="0" parTransId="{E927D6B1-E287-44A4-BC17-A6C6C2472D73}" sibTransId="{1DF2E779-4350-425F-9259-90A55302CFC0}"/>
    <dgm:cxn modelId="{E05B2F8E-FA43-4F8F-96B1-A8F23AC83214}" type="presOf" srcId="{E1FD8742-A188-41E9-AAD9-F97B832501FC}" destId="{59EB16EF-4EC4-4586-9F96-FA8C80BB901B}" srcOrd="1" destOrd="0" presId="urn:microsoft.com/office/officeart/2005/8/layout/list1"/>
    <dgm:cxn modelId="{6732474C-8304-4098-8149-CE7BEB0E3F2E}" type="presOf" srcId="{91A1D68E-E928-4DF1-890B-D3261F316DA0}" destId="{0BD53834-E42E-4B62-BAF0-1E00D1C38CF1}" srcOrd="0" destOrd="0" presId="urn:microsoft.com/office/officeart/2005/8/layout/list1"/>
    <dgm:cxn modelId="{CCAFC73B-23DB-4461-AAC1-C75EB8459EFF}" srcId="{CE0184F1-E0A3-4122-A882-1907176DCA70}" destId="{62673738-8D2B-4A10-8DCC-40B36ACB9793}" srcOrd="2" destOrd="0" parTransId="{31F083DA-1E3B-4F16-817B-5A0C305E5766}" sibTransId="{6193F250-8F7D-405E-8EC3-37CAABC04034}"/>
    <dgm:cxn modelId="{9D8E0D5D-8BDC-481E-968B-3E0B012A504D}" type="presOf" srcId="{38C51F32-24E0-4463-B4F7-09CC0D24E26F}" destId="{B3DFA1CF-B294-4DD5-A6B9-DB9BFFBEF87C}" srcOrd="0" destOrd="0" presId="urn:microsoft.com/office/officeart/2005/8/layout/list1"/>
    <dgm:cxn modelId="{5F97464E-3FF9-4E76-B6D1-60E956BDBCC6}" type="presOf" srcId="{A817285E-98E1-4C47-8BCA-1AE08612F93F}" destId="{F4128124-4EE5-41CF-9B19-7E75E6CB5B90}" srcOrd="0" destOrd="0" presId="urn:microsoft.com/office/officeart/2005/8/layout/list1"/>
    <dgm:cxn modelId="{6083776F-7A79-43B0-8F08-F70A54551A60}" type="presOf" srcId="{62673738-8D2B-4A10-8DCC-40B36ACB9793}" destId="{D7484AE0-F5FC-4D3C-A2FA-40A98E8C9E23}" srcOrd="1" destOrd="0" presId="urn:microsoft.com/office/officeart/2005/8/layout/list1"/>
    <dgm:cxn modelId="{C4FC0B54-1C90-42EB-8BAB-882ABB5F052C}" srcId="{CE0184F1-E0A3-4122-A882-1907176DCA70}" destId="{91A1D68E-E928-4DF1-890B-D3261F316DA0}" srcOrd="3" destOrd="0" parTransId="{F369C4FF-7C06-43A6-B496-E123B5E43ED1}" sibTransId="{B3B5157F-46CE-481B-BB85-51833048F21F}"/>
    <dgm:cxn modelId="{21567BFF-C8C5-48D1-92A7-B73086D6FA02}" type="presOf" srcId="{A817285E-98E1-4C47-8BCA-1AE08612F93F}" destId="{32ECFC1A-9D22-4EF4-8224-0F169CADF7D1}" srcOrd="1" destOrd="0" presId="urn:microsoft.com/office/officeart/2005/8/layout/list1"/>
    <dgm:cxn modelId="{E32919A9-2291-49E7-9534-6FC38F8A178B}" srcId="{CE0184F1-E0A3-4122-A882-1907176DCA70}" destId="{E1FD8742-A188-41E9-AAD9-F97B832501FC}" srcOrd="4" destOrd="0" parTransId="{2B0941E1-C940-4EBE-9B96-2179AB81450F}" sibTransId="{77CB000B-EB6B-4B4F-833A-440692ABA4CF}"/>
    <dgm:cxn modelId="{BD5655A1-C145-4647-9F06-E01F322FEC24}" type="presOf" srcId="{91A1D68E-E928-4DF1-890B-D3261F316DA0}" destId="{77B4DF6E-A7ED-4252-89B9-2942CC5CA647}" srcOrd="1" destOrd="0" presId="urn:microsoft.com/office/officeart/2005/8/layout/list1"/>
    <dgm:cxn modelId="{E63E31FF-1035-4011-9984-2998957267EA}" type="presOf" srcId="{38C51F32-24E0-4463-B4F7-09CC0D24E26F}" destId="{551A64C8-E9B0-476E-AA66-7E406B7F6A45}" srcOrd="1" destOrd="0" presId="urn:microsoft.com/office/officeart/2005/8/layout/list1"/>
    <dgm:cxn modelId="{E7FC6B2D-B395-4B79-BE4C-0C331E647CCA}" srcId="{CE0184F1-E0A3-4122-A882-1907176DCA70}" destId="{38C51F32-24E0-4463-B4F7-09CC0D24E26F}" srcOrd="0" destOrd="0" parTransId="{8324B89C-A146-4CD5-85CD-22422175723A}" sibTransId="{979E9EFC-EA43-4A28-87F5-E61129352523}"/>
    <dgm:cxn modelId="{498E819B-7DBE-485E-8145-04B6B7C498CA}" type="presOf" srcId="{62673738-8D2B-4A10-8DCC-40B36ACB9793}" destId="{16D6562F-6A6B-4939-862A-0173F4B10A08}" srcOrd="0" destOrd="0" presId="urn:microsoft.com/office/officeart/2005/8/layout/list1"/>
    <dgm:cxn modelId="{63657E48-E74D-4F9A-9445-70134CB73BA1}" type="presParOf" srcId="{E79D8811-02D1-41F5-9FFB-DC438788961F}" destId="{42CC1710-3BEB-455F-A2C5-FA977F19E480}" srcOrd="0" destOrd="0" presId="urn:microsoft.com/office/officeart/2005/8/layout/list1"/>
    <dgm:cxn modelId="{94B1283D-5478-4182-B786-624E3AEBAC98}" type="presParOf" srcId="{42CC1710-3BEB-455F-A2C5-FA977F19E480}" destId="{B3DFA1CF-B294-4DD5-A6B9-DB9BFFBEF87C}" srcOrd="0" destOrd="0" presId="urn:microsoft.com/office/officeart/2005/8/layout/list1"/>
    <dgm:cxn modelId="{11F5F058-FE11-4D02-A237-9547849F7095}" type="presParOf" srcId="{42CC1710-3BEB-455F-A2C5-FA977F19E480}" destId="{551A64C8-E9B0-476E-AA66-7E406B7F6A45}" srcOrd="1" destOrd="0" presId="urn:microsoft.com/office/officeart/2005/8/layout/list1"/>
    <dgm:cxn modelId="{3550950F-17B8-4002-B974-9706A45E24D9}" type="presParOf" srcId="{E79D8811-02D1-41F5-9FFB-DC438788961F}" destId="{9E481E2E-39DA-4BE3-AE5F-957F3DDBC860}" srcOrd="1" destOrd="0" presId="urn:microsoft.com/office/officeart/2005/8/layout/list1"/>
    <dgm:cxn modelId="{8C5D8B08-9D09-4C4F-911C-433B20770AA1}" type="presParOf" srcId="{E79D8811-02D1-41F5-9FFB-DC438788961F}" destId="{E33EC129-2A8A-4FAA-97B6-9FA9F30A2DE3}" srcOrd="2" destOrd="0" presId="urn:microsoft.com/office/officeart/2005/8/layout/list1"/>
    <dgm:cxn modelId="{0C8D3889-6FFB-45C5-A9E7-EB02E47903C5}" type="presParOf" srcId="{E79D8811-02D1-41F5-9FFB-DC438788961F}" destId="{073BDF4B-857A-4A48-A307-CC6AF87C09B2}" srcOrd="3" destOrd="0" presId="urn:microsoft.com/office/officeart/2005/8/layout/list1"/>
    <dgm:cxn modelId="{0F8A46B8-D13B-4231-A98A-89C0FBA8F526}" type="presParOf" srcId="{E79D8811-02D1-41F5-9FFB-DC438788961F}" destId="{440A250C-395D-4893-B5DF-57223D868791}" srcOrd="4" destOrd="0" presId="urn:microsoft.com/office/officeart/2005/8/layout/list1"/>
    <dgm:cxn modelId="{606DAC28-8FDD-40B7-B5FC-4268D711BF74}" type="presParOf" srcId="{440A250C-395D-4893-B5DF-57223D868791}" destId="{F4128124-4EE5-41CF-9B19-7E75E6CB5B90}" srcOrd="0" destOrd="0" presId="urn:microsoft.com/office/officeart/2005/8/layout/list1"/>
    <dgm:cxn modelId="{6E1E9863-F9AC-4B87-BFD1-B41FE2F5C803}" type="presParOf" srcId="{440A250C-395D-4893-B5DF-57223D868791}" destId="{32ECFC1A-9D22-4EF4-8224-0F169CADF7D1}" srcOrd="1" destOrd="0" presId="urn:microsoft.com/office/officeart/2005/8/layout/list1"/>
    <dgm:cxn modelId="{A336A5E4-06F5-4ADB-AD34-7340F9FDA522}" type="presParOf" srcId="{E79D8811-02D1-41F5-9FFB-DC438788961F}" destId="{EAAC4574-319F-43AA-81B5-78685B378DF5}" srcOrd="5" destOrd="0" presId="urn:microsoft.com/office/officeart/2005/8/layout/list1"/>
    <dgm:cxn modelId="{14D43D94-43FF-4C50-85D0-58387E476B8B}" type="presParOf" srcId="{E79D8811-02D1-41F5-9FFB-DC438788961F}" destId="{5F1615B0-5007-4A12-912C-8B652E511208}" srcOrd="6" destOrd="0" presId="urn:microsoft.com/office/officeart/2005/8/layout/list1"/>
    <dgm:cxn modelId="{CF8836EB-954C-48E0-A7AB-5512F1A4DA69}" type="presParOf" srcId="{E79D8811-02D1-41F5-9FFB-DC438788961F}" destId="{632D8CBD-BFB3-42FB-BCE1-621F727EDB30}" srcOrd="7" destOrd="0" presId="urn:microsoft.com/office/officeart/2005/8/layout/list1"/>
    <dgm:cxn modelId="{5E30054C-20CD-40C6-A64D-4CFD954B0A93}" type="presParOf" srcId="{E79D8811-02D1-41F5-9FFB-DC438788961F}" destId="{B4A520E8-1095-4DAA-AB48-8D480B0FB659}" srcOrd="8" destOrd="0" presId="urn:microsoft.com/office/officeart/2005/8/layout/list1"/>
    <dgm:cxn modelId="{985A2014-E4DA-489F-A84A-3CFC2DF7B6D7}" type="presParOf" srcId="{B4A520E8-1095-4DAA-AB48-8D480B0FB659}" destId="{16D6562F-6A6B-4939-862A-0173F4B10A08}" srcOrd="0" destOrd="0" presId="urn:microsoft.com/office/officeart/2005/8/layout/list1"/>
    <dgm:cxn modelId="{D257D077-356E-40AC-BB8A-4E2F36DFD354}" type="presParOf" srcId="{B4A520E8-1095-4DAA-AB48-8D480B0FB659}" destId="{D7484AE0-F5FC-4D3C-A2FA-40A98E8C9E23}" srcOrd="1" destOrd="0" presId="urn:microsoft.com/office/officeart/2005/8/layout/list1"/>
    <dgm:cxn modelId="{46DD89A3-373E-4970-BE52-72B4DE908931}" type="presParOf" srcId="{E79D8811-02D1-41F5-9FFB-DC438788961F}" destId="{9096128E-41BF-4582-9523-C7838A45C324}" srcOrd="9" destOrd="0" presId="urn:microsoft.com/office/officeart/2005/8/layout/list1"/>
    <dgm:cxn modelId="{DB8F16F6-A834-4FE2-96AD-1B58DA331D83}" type="presParOf" srcId="{E79D8811-02D1-41F5-9FFB-DC438788961F}" destId="{7041DDE6-627E-4C6F-BAF7-D05E6199425E}" srcOrd="10" destOrd="0" presId="urn:microsoft.com/office/officeart/2005/8/layout/list1"/>
    <dgm:cxn modelId="{BA4F3112-3405-4ABF-988D-3B49393F0409}" type="presParOf" srcId="{E79D8811-02D1-41F5-9FFB-DC438788961F}" destId="{BC88B46F-4808-4268-9194-8BD18BF4FF37}" srcOrd="11" destOrd="0" presId="urn:microsoft.com/office/officeart/2005/8/layout/list1"/>
    <dgm:cxn modelId="{A99C6A47-2F99-4618-9D4F-EA3F0B15400E}" type="presParOf" srcId="{E79D8811-02D1-41F5-9FFB-DC438788961F}" destId="{C53A9C1F-B327-4386-ADDD-A5C49E019C1E}" srcOrd="12" destOrd="0" presId="urn:microsoft.com/office/officeart/2005/8/layout/list1"/>
    <dgm:cxn modelId="{A15FAA99-6D7A-4158-9872-2BE612D4076C}" type="presParOf" srcId="{C53A9C1F-B327-4386-ADDD-A5C49E019C1E}" destId="{0BD53834-E42E-4B62-BAF0-1E00D1C38CF1}" srcOrd="0" destOrd="0" presId="urn:microsoft.com/office/officeart/2005/8/layout/list1"/>
    <dgm:cxn modelId="{4003C8B7-6D5C-4BE1-B4BA-C7D427AC7AFF}" type="presParOf" srcId="{C53A9C1F-B327-4386-ADDD-A5C49E019C1E}" destId="{77B4DF6E-A7ED-4252-89B9-2942CC5CA647}" srcOrd="1" destOrd="0" presId="urn:microsoft.com/office/officeart/2005/8/layout/list1"/>
    <dgm:cxn modelId="{F1BE6D46-B1B2-485F-8682-1C5AC42A5395}" type="presParOf" srcId="{E79D8811-02D1-41F5-9FFB-DC438788961F}" destId="{58E67C75-4D58-47C5-B3D8-E85DF39E7F57}" srcOrd="13" destOrd="0" presId="urn:microsoft.com/office/officeart/2005/8/layout/list1"/>
    <dgm:cxn modelId="{BD3ECB1C-5CF9-4C29-AC6C-3D67084C1BE9}" type="presParOf" srcId="{E79D8811-02D1-41F5-9FFB-DC438788961F}" destId="{D12E0F36-FE07-4771-8D11-1EDFF819BBE0}" srcOrd="14" destOrd="0" presId="urn:microsoft.com/office/officeart/2005/8/layout/list1"/>
    <dgm:cxn modelId="{FBED9C79-E69C-4BA5-9EFB-88E8A17E5626}" type="presParOf" srcId="{E79D8811-02D1-41F5-9FFB-DC438788961F}" destId="{BE9CF62B-3C56-4DBC-AA55-6AD3B37CCF17}" srcOrd="15" destOrd="0" presId="urn:microsoft.com/office/officeart/2005/8/layout/list1"/>
    <dgm:cxn modelId="{C92E26D4-0336-4F4A-A635-68C509696C42}" type="presParOf" srcId="{E79D8811-02D1-41F5-9FFB-DC438788961F}" destId="{13309668-D2D4-45C8-9C08-3B87DE9CA01E}" srcOrd="16" destOrd="0" presId="urn:microsoft.com/office/officeart/2005/8/layout/list1"/>
    <dgm:cxn modelId="{E1DDB514-C64E-4EA3-BFB3-E44574720D30}" type="presParOf" srcId="{13309668-D2D4-45C8-9C08-3B87DE9CA01E}" destId="{A022C02C-5C71-4FF9-BF04-380AA242945F}" srcOrd="0" destOrd="0" presId="urn:microsoft.com/office/officeart/2005/8/layout/list1"/>
    <dgm:cxn modelId="{6A638C12-2682-4000-9019-756460CB29D4}" type="presParOf" srcId="{13309668-D2D4-45C8-9C08-3B87DE9CA01E}" destId="{59EB16EF-4EC4-4586-9F96-FA8C80BB901B}" srcOrd="1" destOrd="0" presId="urn:microsoft.com/office/officeart/2005/8/layout/list1"/>
    <dgm:cxn modelId="{57D529C8-17DB-46D9-B17F-CB3684556382}" type="presParOf" srcId="{E79D8811-02D1-41F5-9FFB-DC438788961F}" destId="{DB6496EB-7139-4468-91CF-DB2205624175}" srcOrd="17" destOrd="0" presId="urn:microsoft.com/office/officeart/2005/8/layout/list1"/>
    <dgm:cxn modelId="{202D0EFA-5DEC-48FB-A555-6C00C0593970}" type="presParOf" srcId="{E79D8811-02D1-41F5-9FFB-DC438788961F}" destId="{5B841626-7BC4-41E3-A0BC-2B996BEE8BF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9868D-33AD-4D2D-B154-1F35FEF25057}">
      <dsp:nvSpPr>
        <dsp:cNvPr id="0" name=""/>
        <dsp:cNvSpPr/>
      </dsp:nvSpPr>
      <dsp:spPr>
        <a:xfrm>
          <a:off x="3809" y="851545"/>
          <a:ext cx="2277025" cy="910810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КОНФЛИКТ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214" y="851545"/>
        <a:ext cx="1366215" cy="910810"/>
      </dsp:txXfrm>
    </dsp:sp>
    <dsp:sp modelId="{CE67CC52-5DCA-498E-B4BE-8D20ED2920B5}">
      <dsp:nvSpPr>
        <dsp:cNvPr id="0" name=""/>
        <dsp:cNvSpPr/>
      </dsp:nvSpPr>
      <dsp:spPr>
        <a:xfrm>
          <a:off x="2053131" y="851545"/>
          <a:ext cx="2277025" cy="910810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75489"/>
                <a:satOff val="7101"/>
                <a:lumOff val="25875"/>
                <a:alphaOff val="0"/>
                <a:tint val="98000"/>
                <a:lumMod val="114000"/>
              </a:schemeClr>
            </a:gs>
            <a:gs pos="100000">
              <a:schemeClr val="accent2">
                <a:shade val="80000"/>
                <a:hueOff val="375489"/>
                <a:satOff val="7101"/>
                <a:lumOff val="2587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хроническое состояние такой семьи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8536" y="851545"/>
        <a:ext cx="1366215" cy="9108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44C16-B199-4F58-84B3-F33C8AB492B2}">
      <dsp:nvSpPr>
        <dsp:cNvPr id="0" name=""/>
        <dsp:cNvSpPr/>
      </dsp:nvSpPr>
      <dsp:spPr>
        <a:xfrm rot="5400000">
          <a:off x="-132433" y="133112"/>
          <a:ext cx="882891" cy="61802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9690"/>
        <a:ext cx="618024" cy="264867"/>
      </dsp:txXfrm>
    </dsp:sp>
    <dsp:sp modelId="{25BB70EF-CE6F-43D4-9D3F-3CFBED750B42}">
      <dsp:nvSpPr>
        <dsp:cNvPr id="0" name=""/>
        <dsp:cNvSpPr/>
      </dsp:nvSpPr>
      <dsp:spPr>
        <a:xfrm rot="5400000">
          <a:off x="2563523" y="-1944820"/>
          <a:ext cx="573879" cy="4464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Оказание юридической помощи: информация о правах и льготах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024" y="28693"/>
        <a:ext cx="4436864" cy="517851"/>
      </dsp:txXfrm>
    </dsp:sp>
    <dsp:sp modelId="{A63A07DD-B7C2-4669-8C2A-338AFAE6FAF7}">
      <dsp:nvSpPr>
        <dsp:cNvPr id="0" name=""/>
        <dsp:cNvSpPr/>
      </dsp:nvSpPr>
      <dsp:spPr>
        <a:xfrm rot="5400000">
          <a:off x="-132433" y="895816"/>
          <a:ext cx="882891" cy="61802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072394"/>
        <a:ext cx="618024" cy="264867"/>
      </dsp:txXfrm>
    </dsp:sp>
    <dsp:sp modelId="{C5C933F7-A309-471F-94BA-7E3E0B30CD4F}">
      <dsp:nvSpPr>
        <dsp:cNvPr id="0" name=""/>
        <dsp:cNvSpPr/>
      </dsp:nvSpPr>
      <dsp:spPr>
        <a:xfrm rot="5400000">
          <a:off x="2563523" y="-1182116"/>
          <a:ext cx="573879" cy="4464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досуга и летнего отдыха детей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024" y="791397"/>
        <a:ext cx="4436864" cy="517851"/>
      </dsp:txXfrm>
    </dsp:sp>
    <dsp:sp modelId="{546F4417-1155-4641-BAB2-C4F7B4272ED5}">
      <dsp:nvSpPr>
        <dsp:cNvPr id="0" name=""/>
        <dsp:cNvSpPr/>
      </dsp:nvSpPr>
      <dsp:spPr>
        <a:xfrm rot="5400000">
          <a:off x="-132433" y="1658520"/>
          <a:ext cx="882891" cy="61802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835098"/>
        <a:ext cx="618024" cy="264867"/>
      </dsp:txXfrm>
    </dsp:sp>
    <dsp:sp modelId="{FC844B6A-5C5F-4124-9EC5-4562C32761D0}">
      <dsp:nvSpPr>
        <dsp:cNvPr id="0" name=""/>
        <dsp:cNvSpPr/>
      </dsp:nvSpPr>
      <dsp:spPr>
        <a:xfrm rot="5400000">
          <a:off x="2563523" y="-419412"/>
          <a:ext cx="573879" cy="4464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Трудоустройство несовершеннолетних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024" y="1554101"/>
        <a:ext cx="4436864" cy="517851"/>
      </dsp:txXfrm>
    </dsp:sp>
    <dsp:sp modelId="{A26EC052-1CB8-4353-94FE-F3D1768C3233}">
      <dsp:nvSpPr>
        <dsp:cNvPr id="0" name=""/>
        <dsp:cNvSpPr/>
      </dsp:nvSpPr>
      <dsp:spPr>
        <a:xfrm rot="5400000">
          <a:off x="-132433" y="2421224"/>
          <a:ext cx="882891" cy="61802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597802"/>
        <a:ext cx="618024" cy="264867"/>
      </dsp:txXfrm>
    </dsp:sp>
    <dsp:sp modelId="{22F76DB9-31AA-4E2F-8E83-FB9195A42DF1}">
      <dsp:nvSpPr>
        <dsp:cNvPr id="0" name=""/>
        <dsp:cNvSpPr/>
      </dsp:nvSpPr>
      <dsp:spPr>
        <a:xfrm rot="5400000">
          <a:off x="2563523" y="343290"/>
          <a:ext cx="573879" cy="4464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Социально-педагогический патронаж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024" y="2316803"/>
        <a:ext cx="4436864" cy="517851"/>
      </dsp:txXfrm>
    </dsp:sp>
    <dsp:sp modelId="{CEB8C65E-3220-498F-892A-D346339CFAA0}">
      <dsp:nvSpPr>
        <dsp:cNvPr id="0" name=""/>
        <dsp:cNvSpPr/>
      </dsp:nvSpPr>
      <dsp:spPr>
        <a:xfrm rot="5400000">
          <a:off x="-132433" y="3183928"/>
          <a:ext cx="882891" cy="61802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360506"/>
        <a:ext cx="618024" cy="264867"/>
      </dsp:txXfrm>
    </dsp:sp>
    <dsp:sp modelId="{23AD0F9B-8DBE-435E-8798-ED5C1BA71E73}">
      <dsp:nvSpPr>
        <dsp:cNvPr id="0" name=""/>
        <dsp:cNvSpPr/>
      </dsp:nvSpPr>
      <dsp:spPr>
        <a:xfrm rot="5400000">
          <a:off x="2563523" y="1105994"/>
          <a:ext cx="573879" cy="4464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за воспитание и развитие детей в домашних условиях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024" y="3079507"/>
        <a:ext cx="4436864" cy="5178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F858B-307F-4E3A-B272-27345E4A1682}">
      <dsp:nvSpPr>
        <dsp:cNvPr id="0" name=""/>
        <dsp:cNvSpPr/>
      </dsp:nvSpPr>
      <dsp:spPr>
        <a:xfrm rot="5400000">
          <a:off x="-160613" y="163364"/>
          <a:ext cx="1070759" cy="74953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377516"/>
        <a:ext cx="749531" cy="321228"/>
      </dsp:txXfrm>
    </dsp:sp>
    <dsp:sp modelId="{18037F0C-3EDE-4E68-B59F-A88F1A479202}">
      <dsp:nvSpPr>
        <dsp:cNvPr id="0" name=""/>
        <dsp:cNvSpPr/>
      </dsp:nvSpPr>
      <dsp:spPr>
        <a:xfrm rot="5400000">
          <a:off x="2023934" y="-1271652"/>
          <a:ext cx="695993" cy="32447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Трудоустройство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49531" y="36727"/>
        <a:ext cx="3210823" cy="628041"/>
      </dsp:txXfrm>
    </dsp:sp>
    <dsp:sp modelId="{D33A1130-D518-4659-B8CC-792D106CBD03}">
      <dsp:nvSpPr>
        <dsp:cNvPr id="0" name=""/>
        <dsp:cNvSpPr/>
      </dsp:nvSpPr>
      <dsp:spPr>
        <a:xfrm rot="5400000">
          <a:off x="-160613" y="1084771"/>
          <a:ext cx="1070759" cy="74953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1298923"/>
        <a:ext cx="749531" cy="321228"/>
      </dsp:txXfrm>
    </dsp:sp>
    <dsp:sp modelId="{CF338DC7-72EE-4AE5-928C-914333DA2805}">
      <dsp:nvSpPr>
        <dsp:cNvPr id="0" name=""/>
        <dsp:cNvSpPr/>
      </dsp:nvSpPr>
      <dsp:spPr>
        <a:xfrm rot="5400000">
          <a:off x="2023934" y="-350245"/>
          <a:ext cx="695993" cy="32447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Обучение и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переучение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49531" y="958134"/>
        <a:ext cx="3210823" cy="628041"/>
      </dsp:txXfrm>
    </dsp:sp>
    <dsp:sp modelId="{F656D7B8-4CF2-4E81-B63C-DBAF03603D06}">
      <dsp:nvSpPr>
        <dsp:cNvPr id="0" name=""/>
        <dsp:cNvSpPr/>
      </dsp:nvSpPr>
      <dsp:spPr>
        <a:xfrm rot="5400000">
          <a:off x="-160613" y="2006178"/>
          <a:ext cx="1070759" cy="74953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2220330"/>
        <a:ext cx="749531" cy="321228"/>
      </dsp:txXfrm>
    </dsp:sp>
    <dsp:sp modelId="{5973999E-B74D-42E1-B4B0-3A70AB5A03E0}">
      <dsp:nvSpPr>
        <dsp:cNvPr id="0" name=""/>
        <dsp:cNvSpPr/>
      </dsp:nvSpPr>
      <dsp:spPr>
        <a:xfrm rot="5400000">
          <a:off x="2023934" y="571161"/>
          <a:ext cx="695993" cy="32447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Социальные рабочие места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49531" y="1879540"/>
        <a:ext cx="3210823" cy="628041"/>
      </dsp:txXfrm>
    </dsp:sp>
    <dsp:sp modelId="{5A08C7CB-E372-4872-A592-8AFB7B821ED6}">
      <dsp:nvSpPr>
        <dsp:cNvPr id="0" name=""/>
        <dsp:cNvSpPr/>
      </dsp:nvSpPr>
      <dsp:spPr>
        <a:xfrm rot="5400000">
          <a:off x="-160613" y="2927585"/>
          <a:ext cx="1070759" cy="74953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3141737"/>
        <a:ext cx="749531" cy="321228"/>
      </dsp:txXfrm>
    </dsp:sp>
    <dsp:sp modelId="{75C9A406-0055-4CC5-90FC-9FC980E9E628}">
      <dsp:nvSpPr>
        <dsp:cNvPr id="0" name=""/>
        <dsp:cNvSpPr/>
      </dsp:nvSpPr>
      <dsp:spPr>
        <a:xfrm rot="5400000">
          <a:off x="2023934" y="1492568"/>
          <a:ext cx="695993" cy="32447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Общественные работы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49531" y="2800947"/>
        <a:ext cx="3210823" cy="6280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44C16-B199-4F58-84B3-F33C8AB492B2}">
      <dsp:nvSpPr>
        <dsp:cNvPr id="0" name=""/>
        <dsp:cNvSpPr/>
      </dsp:nvSpPr>
      <dsp:spPr>
        <a:xfrm rot="5400000">
          <a:off x="-132433" y="133112"/>
          <a:ext cx="882891" cy="61802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9690"/>
        <a:ext cx="618024" cy="264867"/>
      </dsp:txXfrm>
    </dsp:sp>
    <dsp:sp modelId="{25BB70EF-CE6F-43D4-9D3F-3CFBED750B42}">
      <dsp:nvSpPr>
        <dsp:cNvPr id="0" name=""/>
        <dsp:cNvSpPr/>
      </dsp:nvSpPr>
      <dsp:spPr>
        <a:xfrm rot="5400000">
          <a:off x="2563523" y="-1944820"/>
          <a:ext cx="573879" cy="4464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Пенсии и социальные пособия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024" y="28693"/>
        <a:ext cx="4436864" cy="517851"/>
      </dsp:txXfrm>
    </dsp:sp>
    <dsp:sp modelId="{A63A07DD-B7C2-4669-8C2A-338AFAE6FAF7}">
      <dsp:nvSpPr>
        <dsp:cNvPr id="0" name=""/>
        <dsp:cNvSpPr/>
      </dsp:nvSpPr>
      <dsp:spPr>
        <a:xfrm rot="5400000">
          <a:off x="-132433" y="895816"/>
          <a:ext cx="882891" cy="61802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072394"/>
        <a:ext cx="618024" cy="264867"/>
      </dsp:txXfrm>
    </dsp:sp>
    <dsp:sp modelId="{C5C933F7-A309-471F-94BA-7E3E0B30CD4F}">
      <dsp:nvSpPr>
        <dsp:cNvPr id="0" name=""/>
        <dsp:cNvSpPr/>
      </dsp:nvSpPr>
      <dsp:spPr>
        <a:xfrm rot="5400000">
          <a:off x="2563523" y="-1182116"/>
          <a:ext cx="573879" cy="4464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Пособия семьям с детьми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024" y="791397"/>
        <a:ext cx="4436864" cy="517851"/>
      </dsp:txXfrm>
    </dsp:sp>
    <dsp:sp modelId="{546F4417-1155-4641-BAB2-C4F7B4272ED5}">
      <dsp:nvSpPr>
        <dsp:cNvPr id="0" name=""/>
        <dsp:cNvSpPr/>
      </dsp:nvSpPr>
      <dsp:spPr>
        <a:xfrm rot="5400000">
          <a:off x="-132433" y="1658520"/>
          <a:ext cx="882891" cy="61802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835098"/>
        <a:ext cx="618024" cy="264867"/>
      </dsp:txXfrm>
    </dsp:sp>
    <dsp:sp modelId="{FC844B6A-5C5F-4124-9EC5-4562C32761D0}">
      <dsp:nvSpPr>
        <dsp:cNvPr id="0" name=""/>
        <dsp:cNvSpPr/>
      </dsp:nvSpPr>
      <dsp:spPr>
        <a:xfrm rot="5400000">
          <a:off x="2563523" y="-419412"/>
          <a:ext cx="573879" cy="4464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Адресная социальная помощь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024" y="1554101"/>
        <a:ext cx="4436864" cy="517851"/>
      </dsp:txXfrm>
    </dsp:sp>
    <dsp:sp modelId="{A26EC052-1CB8-4353-94FE-F3D1768C3233}">
      <dsp:nvSpPr>
        <dsp:cNvPr id="0" name=""/>
        <dsp:cNvSpPr/>
      </dsp:nvSpPr>
      <dsp:spPr>
        <a:xfrm rot="5400000">
          <a:off x="-132433" y="2421224"/>
          <a:ext cx="882891" cy="61802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597802"/>
        <a:ext cx="618024" cy="264867"/>
      </dsp:txXfrm>
    </dsp:sp>
    <dsp:sp modelId="{22F76DB9-31AA-4E2F-8E83-FB9195A42DF1}">
      <dsp:nvSpPr>
        <dsp:cNvPr id="0" name=""/>
        <dsp:cNvSpPr/>
      </dsp:nvSpPr>
      <dsp:spPr>
        <a:xfrm rot="5400000">
          <a:off x="2563523" y="343290"/>
          <a:ext cx="573879" cy="4464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Жилищная помощь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024" y="2316803"/>
        <a:ext cx="4436864" cy="517851"/>
      </dsp:txXfrm>
    </dsp:sp>
    <dsp:sp modelId="{CEB8C65E-3220-498F-892A-D346339CFAA0}">
      <dsp:nvSpPr>
        <dsp:cNvPr id="0" name=""/>
        <dsp:cNvSpPr/>
      </dsp:nvSpPr>
      <dsp:spPr>
        <a:xfrm rot="5400000">
          <a:off x="-132433" y="3183928"/>
          <a:ext cx="882891" cy="61802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360506"/>
        <a:ext cx="618024" cy="264867"/>
      </dsp:txXfrm>
    </dsp:sp>
    <dsp:sp modelId="{23AD0F9B-8DBE-435E-8798-ED5C1BA71E73}">
      <dsp:nvSpPr>
        <dsp:cNvPr id="0" name=""/>
        <dsp:cNvSpPr/>
      </dsp:nvSpPr>
      <dsp:spPr>
        <a:xfrm rot="5400000">
          <a:off x="2563523" y="1105994"/>
          <a:ext cx="573879" cy="4464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Дополнительные виды </a:t>
          </a:r>
          <a:r>
            <a:rPr lang="ru-RU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соцпомощи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18024" y="3079507"/>
        <a:ext cx="4436864" cy="5178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EC129-2A8A-4FAA-97B6-9FA9F30A2DE3}">
      <dsp:nvSpPr>
        <dsp:cNvPr id="0" name=""/>
        <dsp:cNvSpPr/>
      </dsp:nvSpPr>
      <dsp:spPr>
        <a:xfrm>
          <a:off x="0" y="365022"/>
          <a:ext cx="601762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A64C8-E9B0-476E-AA66-7E406B7F6A45}">
      <dsp:nvSpPr>
        <dsp:cNvPr id="0" name=""/>
        <dsp:cNvSpPr/>
      </dsp:nvSpPr>
      <dsp:spPr>
        <a:xfrm>
          <a:off x="300881" y="69822"/>
          <a:ext cx="421233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216" tIns="0" rIns="1592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Ежемесячная доплата к пенсии по случаю потери кормилица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702" y="98643"/>
        <a:ext cx="4154694" cy="532758"/>
      </dsp:txXfrm>
    </dsp:sp>
    <dsp:sp modelId="{5F1615B0-5007-4A12-912C-8B652E511208}">
      <dsp:nvSpPr>
        <dsp:cNvPr id="0" name=""/>
        <dsp:cNvSpPr/>
      </dsp:nvSpPr>
      <dsp:spPr>
        <a:xfrm>
          <a:off x="0" y="1272222"/>
          <a:ext cx="601762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609606"/>
              <a:satOff val="-4861"/>
              <a:lumOff val="-36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ECFC1A-9D22-4EF4-8224-0F169CADF7D1}">
      <dsp:nvSpPr>
        <dsp:cNvPr id="0" name=""/>
        <dsp:cNvSpPr/>
      </dsp:nvSpPr>
      <dsp:spPr>
        <a:xfrm>
          <a:off x="300881" y="977022"/>
          <a:ext cx="4212336" cy="590400"/>
        </a:xfrm>
        <a:prstGeom prst="roundRect">
          <a:avLst/>
        </a:prstGeom>
        <a:solidFill>
          <a:schemeClr val="accent5">
            <a:hueOff val="609606"/>
            <a:satOff val="-4861"/>
            <a:lumOff val="-367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216" tIns="0" rIns="15921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бесплатных путевок на санаторно-курортное лечение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702" y="1005843"/>
        <a:ext cx="4154694" cy="532758"/>
      </dsp:txXfrm>
    </dsp:sp>
    <dsp:sp modelId="{7041DDE6-627E-4C6F-BAF7-D05E6199425E}">
      <dsp:nvSpPr>
        <dsp:cNvPr id="0" name=""/>
        <dsp:cNvSpPr/>
      </dsp:nvSpPr>
      <dsp:spPr>
        <a:xfrm>
          <a:off x="0" y="2179423"/>
          <a:ext cx="601762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1219212"/>
              <a:satOff val="-9721"/>
              <a:lumOff val="-7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484AE0-F5FC-4D3C-A2FA-40A98E8C9E23}">
      <dsp:nvSpPr>
        <dsp:cNvPr id="0" name=""/>
        <dsp:cNvSpPr/>
      </dsp:nvSpPr>
      <dsp:spPr>
        <a:xfrm>
          <a:off x="300881" y="1884223"/>
          <a:ext cx="4212336" cy="590400"/>
        </a:xfrm>
        <a:prstGeom prst="roundRect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216" tIns="0" rIns="15921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Компенсация стоимости проезда к месту амбулаторного обследования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702" y="1913044"/>
        <a:ext cx="4154694" cy="532758"/>
      </dsp:txXfrm>
    </dsp:sp>
    <dsp:sp modelId="{D12E0F36-FE07-4771-8D11-1EDFF819BBE0}">
      <dsp:nvSpPr>
        <dsp:cNvPr id="0" name=""/>
        <dsp:cNvSpPr/>
      </dsp:nvSpPr>
      <dsp:spPr>
        <a:xfrm>
          <a:off x="0" y="3086623"/>
          <a:ext cx="601762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1828819"/>
              <a:satOff val="-14582"/>
              <a:lumOff val="-110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4DF6E-A7ED-4252-89B9-2942CC5CA647}">
      <dsp:nvSpPr>
        <dsp:cNvPr id="0" name=""/>
        <dsp:cNvSpPr/>
      </dsp:nvSpPr>
      <dsp:spPr>
        <a:xfrm>
          <a:off x="300881" y="2791423"/>
          <a:ext cx="4212336" cy="590400"/>
        </a:xfrm>
        <a:prstGeom prst="roundRect">
          <a:avLst/>
        </a:prstGeom>
        <a:solidFill>
          <a:schemeClr val="accent5">
            <a:hueOff val="1828819"/>
            <a:satOff val="-14582"/>
            <a:lumOff val="-110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216" tIns="0" rIns="15921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бесплатных путевок в детские оздоровительные лагеря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702" y="2820244"/>
        <a:ext cx="4154694" cy="532758"/>
      </dsp:txXfrm>
    </dsp:sp>
    <dsp:sp modelId="{5B841626-7BC4-41E3-A0BC-2B996BEE8BFD}">
      <dsp:nvSpPr>
        <dsp:cNvPr id="0" name=""/>
        <dsp:cNvSpPr/>
      </dsp:nvSpPr>
      <dsp:spPr>
        <a:xfrm>
          <a:off x="0" y="3993823"/>
          <a:ext cx="601762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2438425"/>
              <a:satOff val="-19443"/>
              <a:lumOff val="-14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B16EF-4EC4-4586-9F96-FA8C80BB901B}">
      <dsp:nvSpPr>
        <dsp:cNvPr id="0" name=""/>
        <dsp:cNvSpPr/>
      </dsp:nvSpPr>
      <dsp:spPr>
        <a:xfrm>
          <a:off x="300881" y="3698623"/>
          <a:ext cx="4212336" cy="590400"/>
        </a:xfrm>
        <a:prstGeom prst="roundRect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216" tIns="0" rIns="1592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Оказание единовременной адресной материальной помощи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702" y="3727444"/>
        <a:ext cx="4154694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6F033F-2ED4-422F-B945-87F7634E0792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FB965AE-3611-4022-8F39-7F4C42BAF2F6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57488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6469617-0E89-4143-8925-327D1D7BBFF2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40A0A09-6FA2-432A-878F-290AC51C7288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40A0A09-6FA2-432A-878F-290AC51C7288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4111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rtlCol="0"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fld id="{211305CC-6CF0-42D0-B79D-E3F518BBC65B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 rtlCol="0"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1" name="Прямоугольник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Полилиния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Полилиния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5536665"/>
            <a:ext cx="882565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F2F171-6F70-425C-BA66-F1ABBE746F75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Овал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 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Полилиния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Полилиния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543300"/>
            <a:ext cx="8825659" cy="24765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96C299-EB5D-4102-A248-09B9D7C050A2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3" name="Прямоугольник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Овал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Овал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Овал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Овал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Полилиния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Надпись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9600" b="0" i="0" noProof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"</a:t>
            </a:r>
          </a:p>
        </p:txBody>
      </p:sp>
      <p:sp>
        <p:nvSpPr>
          <p:cNvPr id="13" name="Надпись 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9600" b="0" i="0" noProof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"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13" hasCustomPrompt="1"/>
          </p:nvPr>
        </p:nvSpPr>
        <p:spPr bwMode="gray">
          <a:xfrm>
            <a:off x="1945945" y="3678766"/>
            <a:ext cx="773121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5029199"/>
            <a:ext cx="9244897" cy="9978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3D0FF2-2022-4B4A-BC1A-A2FE17CC5B09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9" name="Прямоугольник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Полилиния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Полилиния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4" y="5024967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D37904-2D8A-4270-BE39-5101650F3ADD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4" y="2603502"/>
            <a:ext cx="314187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1154953" y="3179764"/>
            <a:ext cx="314187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12721" y="2603500"/>
            <a:ext cx="314700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6" hasCustomPrompt="1"/>
          </p:nvPr>
        </p:nvSpPr>
        <p:spPr>
          <a:xfrm>
            <a:off x="4512721" y="3179763"/>
            <a:ext cx="314700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888135" y="2603501"/>
            <a:ext cx="314573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888329" y="3179762"/>
            <a:ext cx="3145536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57CF53-F176-4891-8DEA-C63ED46A1D52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4" y="4532844"/>
            <a:ext cx="30504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9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1154954" y="5109106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68865" y="4532844"/>
            <a:ext cx="3050438" cy="576263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1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570172" y="5109105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982775" y="4532845"/>
            <a:ext cx="305109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2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982775" y="5109104"/>
            <a:ext cx="3051096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EB4031-2429-4073-8641-18022C4F401D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54954" y="2603500"/>
            <a:ext cx="8825659" cy="3416300"/>
          </a:xfrm>
        </p:spPr>
        <p:txBody>
          <a:bodyPr vert="eaVert" rtlCol="0" anchor="t" anchorCtr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 rtlCol="0"/>
          <a:lstStyle/>
          <a:p>
            <a:pPr rtl="0"/>
            <a:fld id="{F5DE7B5F-36CF-4F39-ADDC-C37D3CB83546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Полилиния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Полилиния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rtlCol="0" anchor="b" anchorCtr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54954" y="1278467"/>
            <a:ext cx="6256025" cy="474859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 rtlCol="0"/>
          <a:lstStyle/>
          <a:p>
            <a:pPr rtl="0"/>
            <a:fld id="{AC446D0E-7354-4CC7-9B9C-6714E68D20E5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1154954" y="2603500"/>
            <a:ext cx="8825659" cy="341630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EE8B18-A02F-4ACE-A90E-6E873E5C4F97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Прямоугольник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олилиния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rtlCol="0" anchor="ctr"/>
          <a:lstStyle>
            <a:lvl1pPr algn="l">
              <a:defRPr sz="40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95559" y="2677644"/>
            <a:ext cx="3757545" cy="2283824"/>
          </a:xfrm>
        </p:spPr>
        <p:txBody>
          <a:bodyPr rtlCol="0"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E6D669-B5F1-47B0-A17E-21B4F21EB5C9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54954" y="2603500"/>
            <a:ext cx="4825158" cy="3416301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208712" y="2603500"/>
            <a:ext cx="4825159" cy="3416300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F46D84-9C23-4151-A1BD-BBEE8BCDD50C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4" y="2603500"/>
            <a:ext cx="482515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54954" y="3179762"/>
            <a:ext cx="4825158" cy="2840039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2" y="2603500"/>
            <a:ext cx="482515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208712" y="3179762"/>
            <a:ext cx="4825159" cy="2840039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09645B-F0B9-4B2B-A31A-40691EAE9EDF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 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D24640-E02A-40E6-856A-8E7BEB0BD396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B1DD66-642E-4948-A610-489CAE46D164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Прямоугольник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Овал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Полилиния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781146" y="1447800"/>
            <a:ext cx="5190066" cy="45720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1154954" y="3129280"/>
            <a:ext cx="2793158" cy="2895599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6A8388-6DE6-4AA8-91F8-F859E9DAD5E7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олилиния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 rtl="0">
              <a:buNone/>
            </a:pPr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1154954" y="3657600"/>
            <a:ext cx="3859212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8EC25-C15C-43EE-88D9-5D89B3E501BD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Овал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Полилиния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Полилиния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fld id="{62F7CD74-E5CB-498A-AC10-9586609D0CB8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21" name="Прямоугольник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50" name="Полилиния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Рисунок 5" descr="сиреневая доска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7245" cy="2677648"/>
          </a:xfrm>
        </p:spPr>
        <p:txBody>
          <a:bodyPr rtlCol="0">
            <a:normAutofit fontScale="90000"/>
          </a:bodyPr>
          <a:lstStyle/>
          <a:p>
            <a:r>
              <a:rPr lang="ru-RU" noProof="1">
                <a:solidFill>
                  <a:srgbClr val="FFFFFF"/>
                </a:solidFill>
              </a:rPr>
              <a:t>Социальная помощь конфликтным </a:t>
            </a:r>
            <a:r>
              <a:rPr lang="ru-RU" noProof="1" smtClean="0">
                <a:solidFill>
                  <a:srgbClr val="FFFFFF"/>
                </a:solidFill>
              </a:rPr>
              <a:t>и малообеспеченным семьям</a:t>
            </a:r>
            <a:endParaRPr lang="ru-RU" noProof="1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BDD245-17CD-4FBE-A9CF-AC997273D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3382212" cy="8919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rtl="0">
              <a:spcBef>
                <a:spcPts val="0"/>
              </a:spcBef>
            </a:pPr>
            <a:r>
              <a:rPr lang="ru-RU" sz="1200" cap="none" noProof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</a:p>
          <a:p>
            <a:pPr rtl="0">
              <a:spcBef>
                <a:spcPts val="0"/>
              </a:spcBef>
            </a:pPr>
            <a:r>
              <a:rPr lang="ru-RU" sz="1200" cap="none" noProof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</a:t>
            </a:r>
          </a:p>
          <a:p>
            <a:pPr rtl="0">
              <a:spcBef>
                <a:spcPts val="0"/>
              </a:spcBef>
            </a:pPr>
            <a:r>
              <a:rPr lang="ru-RU" sz="1200" cap="none" noProof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«СШ №16 им. С. Иванова» г. Евпатория</a:t>
            </a:r>
            <a:endParaRPr lang="ru-RU" sz="1200" cap="none" noProof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</a:pPr>
            <a:r>
              <a:rPr lang="ru-RU" sz="1200" cap="none" noProof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Баубатрын Валерия </a:t>
            </a:r>
            <a:endParaRPr lang="ru-RU" sz="1200" cap="none" noProof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658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понятия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1708" y="3578862"/>
            <a:ext cx="8825659" cy="151565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Конфликтными супружескими союзами называются такие семьи, в которых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сферы, где сталкиваются интересы, намерения,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желания всех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нескольких членов семьи (супругов, детей, других родственников,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совместно), порождая сильные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продолжительные отрицательные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эмоциональные состояния, непрекращающуюся неприязнь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супругов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 к другу.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7660" y="2413674"/>
            <a:ext cx="6096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Конфликтная семья – это вид семьи, в которой часто возникают ссоры и скандалы, сопровождающиеся негативными эмоциями.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42586944"/>
              </p:ext>
            </p:extLst>
          </p:nvPr>
        </p:nvGraphicFramePr>
        <p:xfrm>
          <a:off x="3557554" y="4883817"/>
          <a:ext cx="4333966" cy="2613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5399314" y="5190309"/>
            <a:ext cx="325223" cy="40930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5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Конфликтная семья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3841" y="2246812"/>
            <a:ext cx="572153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супругами происходит сталкивание интересов, порождающие сильные и продолжительные отрицательные эмоциональные состояния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6651" y="3291227"/>
            <a:ext cx="6096000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нередко сами становятся участниками конфликтов в семье. Даже если криков и неприкрытой агрессии нет, дети очень хорошо чувствуют и ощущают отдаленность и недоговоренность между родителями.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86026" y="4612641"/>
            <a:ext cx="7714432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детей, живущих в конфликтных семьях в будущем могут проявляться глубокие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внутриличностные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конфликты, которые могут привести к развитию неврозов и депрессий в случае каких-либо стрессовых ситуаций. Развивается неуверенность в себе, замкнутость и нелюдимость, безразличие, агрессивность.</a:t>
            </a:r>
          </a:p>
        </p:txBody>
      </p:sp>
      <p:sp>
        <p:nvSpPr>
          <p:cNvPr id="8" name="Стрелка углом 7"/>
          <p:cNvSpPr/>
          <p:nvPr/>
        </p:nvSpPr>
        <p:spPr>
          <a:xfrm rot="5400000">
            <a:off x="6130835" y="2577960"/>
            <a:ext cx="618308" cy="566057"/>
          </a:xfrm>
          <a:prstGeom prst="ben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 углом 8"/>
          <p:cNvSpPr/>
          <p:nvPr/>
        </p:nvSpPr>
        <p:spPr>
          <a:xfrm rot="5400000">
            <a:off x="7223761" y="3833865"/>
            <a:ext cx="618308" cy="566057"/>
          </a:xfrm>
          <a:prstGeom prst="ben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7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Социальна работа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69178" y="2227944"/>
            <a:ext cx="643563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работа с такой семьей начинается с подробного анализа настоящей семейной проблемы, о которой муж и жена чаще всего имеют неверные представления.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4080" y="3183385"/>
            <a:ext cx="756774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заключается в нахождении компромиссных решений между супругами, исправление накопившихся социально-психологических привычек, обучение навыкам неконфликтного общения.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50822" y="4304053"/>
            <a:ext cx="1872343" cy="635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45800" y="5176432"/>
            <a:ext cx="286969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беседы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17234" y="5809440"/>
            <a:ext cx="1245854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5990" y="5176432"/>
            <a:ext cx="2854371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психотерапия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81150" y="5809440"/>
            <a:ext cx="195880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терапия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>
            <a:stCxn id="6" idx="2"/>
            <a:endCxn id="9" idx="3"/>
          </p:cNvCxnSpPr>
          <p:nvPr/>
        </p:nvCxnSpPr>
        <p:spPr>
          <a:xfrm flipH="1">
            <a:off x="4190361" y="4939778"/>
            <a:ext cx="1696633" cy="4367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6" idx="2"/>
            <a:endCxn id="10" idx="3"/>
          </p:cNvCxnSpPr>
          <p:nvPr/>
        </p:nvCxnSpPr>
        <p:spPr>
          <a:xfrm flipH="1">
            <a:off x="5339956" y="4939778"/>
            <a:ext cx="547038" cy="10697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6" idx="2"/>
            <a:endCxn id="8" idx="1"/>
          </p:cNvCxnSpPr>
          <p:nvPr/>
        </p:nvCxnSpPr>
        <p:spPr>
          <a:xfrm>
            <a:off x="5886994" y="4939778"/>
            <a:ext cx="530240" cy="10697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2"/>
            <a:endCxn id="7" idx="1"/>
          </p:cNvCxnSpPr>
          <p:nvPr/>
        </p:nvCxnSpPr>
        <p:spPr>
          <a:xfrm>
            <a:off x="5886994" y="4939778"/>
            <a:ext cx="1958806" cy="4367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4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Конфликтная семья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47238" y="2290354"/>
            <a:ext cx="2499360" cy="818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ПЕДАГОГА-ПСИХОЛОГА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846217" y="3213463"/>
            <a:ext cx="2246811" cy="10014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супружеских отношений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363097" y="3213462"/>
            <a:ext cx="2246811" cy="10014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детско-родительских отношений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40139" y="5538651"/>
            <a:ext cx="1867988" cy="74893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беседы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86502" y="5538651"/>
            <a:ext cx="1802675" cy="74893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Посещения на дому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7464" y="4502331"/>
            <a:ext cx="1802675" cy="74893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Лектории по вопросам семьи и брака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289177" y="4506685"/>
            <a:ext cx="1802675" cy="74893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игры, тренинги, семинары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>
            <a:stCxn id="7" idx="4"/>
            <a:endCxn id="8" idx="0"/>
          </p:cNvCxnSpPr>
          <p:nvPr/>
        </p:nvCxnSpPr>
        <p:spPr>
          <a:xfrm flipH="1">
            <a:off x="7474133" y="4214947"/>
            <a:ext cx="1012370" cy="13237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4"/>
            <a:endCxn id="9" idx="0"/>
          </p:cNvCxnSpPr>
          <p:nvPr/>
        </p:nvCxnSpPr>
        <p:spPr>
          <a:xfrm>
            <a:off x="8486503" y="4214947"/>
            <a:ext cx="901337" cy="13237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7" idx="4"/>
            <a:endCxn id="10" idx="3"/>
          </p:cNvCxnSpPr>
          <p:nvPr/>
        </p:nvCxnSpPr>
        <p:spPr>
          <a:xfrm flipH="1">
            <a:off x="6540139" y="4214947"/>
            <a:ext cx="1946364" cy="6618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1" idx="1"/>
          </p:cNvCxnSpPr>
          <p:nvPr/>
        </p:nvCxnSpPr>
        <p:spPr>
          <a:xfrm>
            <a:off x="8486502" y="4223656"/>
            <a:ext cx="1802675" cy="6574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5" idx="2"/>
            <a:endCxn id="6" idx="6"/>
          </p:cNvCxnSpPr>
          <p:nvPr/>
        </p:nvCxnSpPr>
        <p:spPr>
          <a:xfrm flipH="1">
            <a:off x="4093028" y="3108959"/>
            <a:ext cx="1703890" cy="605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5" idx="2"/>
            <a:endCxn id="7" idx="2"/>
          </p:cNvCxnSpPr>
          <p:nvPr/>
        </p:nvCxnSpPr>
        <p:spPr>
          <a:xfrm>
            <a:off x="5796918" y="3108959"/>
            <a:ext cx="1566179" cy="6052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07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Малообеспеченные семьи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7336" y="3120296"/>
            <a:ext cx="8456613" cy="116277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Малообеспеченная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— это семья, уровень имущественной обеспеченности которых не превышает уровень имущественной обеспеченности для предоставления мер социальной поддержки и не превышает величину прожиточного минимума в расчете на душу населения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7347" y="2178235"/>
            <a:ext cx="640080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Малообеспеченность – социально-экономическое и социокультурное явление, отражающее бытие отдельных индивидов, социальных групп и классов </a:t>
            </a:r>
          </a:p>
        </p:txBody>
      </p:sp>
      <p:sp>
        <p:nvSpPr>
          <p:cNvPr id="5" name="Стрелка углом 4"/>
          <p:cNvSpPr/>
          <p:nvPr/>
        </p:nvSpPr>
        <p:spPr>
          <a:xfrm rot="5400000">
            <a:off x="7132613" y="2471057"/>
            <a:ext cx="566057" cy="561703"/>
          </a:xfrm>
          <a:prstGeom prst="ben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232" y="4632959"/>
            <a:ext cx="359092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и признаки социального неблагополучия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303" y="5704004"/>
            <a:ext cx="719328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в такой семье имеет плохие материально-жилищные условия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303" y="6441352"/>
            <a:ext cx="719328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создается напряженная психоэмоциональная атмосфера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188710" y="5358938"/>
            <a:ext cx="269966" cy="30469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2188710" y="6104999"/>
            <a:ext cx="269966" cy="30469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7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Деятельность социального педагога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14203" y="1775144"/>
            <a:ext cx="484350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 содержание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с малообеспеченной семьей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79557247"/>
              </p:ext>
            </p:extLst>
          </p:nvPr>
        </p:nvGraphicFramePr>
        <p:xfrm>
          <a:off x="3194505" y="2723848"/>
          <a:ext cx="5082903" cy="3935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3158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Социальна поддержка малообеспеченным семьям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46337317"/>
              </p:ext>
            </p:extLst>
          </p:nvPr>
        </p:nvGraphicFramePr>
        <p:xfrm>
          <a:off x="281578" y="2917371"/>
          <a:ext cx="3994331" cy="384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9234330"/>
              </p:ext>
            </p:extLst>
          </p:nvPr>
        </p:nvGraphicFramePr>
        <p:xfrm>
          <a:off x="6656251" y="2822787"/>
          <a:ext cx="5082903" cy="3935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074" y="2098764"/>
            <a:ext cx="318733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формы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04033" y="2098765"/>
            <a:ext cx="318733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Пассивные формы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97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Меры социальной поддержки для малообеспеченных семей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27348614"/>
              </p:ext>
            </p:extLst>
          </p:nvPr>
        </p:nvGraphicFramePr>
        <p:xfrm>
          <a:off x="269966" y="2290354"/>
          <a:ext cx="6017623" cy="4567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21" b="12813"/>
          <a:stretch/>
        </p:blipFill>
        <p:spPr>
          <a:xfrm>
            <a:off x="5625737" y="2534195"/>
            <a:ext cx="6313713" cy="42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95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67_TF67288550.potx" id="{736195ED-8F81-4075-9A0D-7DBFCB02DAD2}" vid="{4584859B-8246-4733-8803-D9D40669269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C0CEB4-BFAC-4014-9B69-2CFFE0B783D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Ион (конференц-зал)</Template>
  <TotalTime>0</TotalTime>
  <Words>450</Words>
  <Application>Microsoft Office PowerPoint</Application>
  <PresentationFormat>Широкоэкранный</PresentationFormat>
  <Paragraphs>62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Wingdings 3</vt:lpstr>
      <vt:lpstr>Ион (конференц-зал)</vt:lpstr>
      <vt:lpstr>Социальная помощь конфликтным и малообеспеченным семьям</vt:lpstr>
      <vt:lpstr>Основные понятия</vt:lpstr>
      <vt:lpstr>Конфликтная семья</vt:lpstr>
      <vt:lpstr>Социальна работа</vt:lpstr>
      <vt:lpstr>Конфликтная семья</vt:lpstr>
      <vt:lpstr>Малообеспеченные семьи </vt:lpstr>
      <vt:lpstr>Деятельность социального педагога</vt:lpstr>
      <vt:lpstr>Социальна поддержка малообеспеченным семьям</vt:lpstr>
      <vt:lpstr>Меры социальной поддержки для малообеспеченных семей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2022-03-04T08:03:22Z</dcterms:created>
  <dcterms:modified xsi:type="dcterms:W3CDTF">2022-11-21T18:44:39Z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