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36" r:id="rId1"/>
  </p:sldMasterIdLst>
  <p:sldIdLst>
    <p:sldId id="256" r:id="rId2"/>
    <p:sldId id="257" r:id="rId3"/>
    <p:sldId id="297" r:id="rId4"/>
    <p:sldId id="278" r:id="rId5"/>
    <p:sldId id="298" r:id="rId6"/>
    <p:sldId id="279" r:id="rId7"/>
    <p:sldId id="281" r:id="rId8"/>
    <p:sldId id="283" r:id="rId9"/>
    <p:sldId id="275" r:id="rId10"/>
    <p:sldId id="271" r:id="rId11"/>
    <p:sldId id="272" r:id="rId12"/>
    <p:sldId id="284" r:id="rId13"/>
    <p:sldId id="285" r:id="rId14"/>
    <p:sldId id="288" r:id="rId15"/>
    <p:sldId id="296" r:id="rId16"/>
    <p:sldId id="299" r:id="rId17"/>
    <p:sldId id="286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805B99A-022B-E544-8594-CFDB03F25E77}">
          <p14:sldIdLst>
            <p14:sldId id="256"/>
            <p14:sldId id="257"/>
            <p14:sldId id="297"/>
            <p14:sldId id="278"/>
            <p14:sldId id="298"/>
            <p14:sldId id="279"/>
            <p14:sldId id="281"/>
            <p14:sldId id="283"/>
            <p14:sldId id="275"/>
            <p14:sldId id="271"/>
            <p14:sldId id="272"/>
            <p14:sldId id="284"/>
            <p14:sldId id="285"/>
            <p14:sldId id="288"/>
            <p14:sldId id="296"/>
            <p14:sldId id="299"/>
            <p14:sldId id="28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0835"/>
    <a:srgbClr val="005A9A"/>
    <a:srgbClr val="5D2A08"/>
    <a:srgbClr val="7F0000"/>
    <a:srgbClr val="A90000"/>
    <a:srgbClr val="4A1F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26"/>
    <p:restoredTop sz="94697"/>
  </p:normalViewPr>
  <p:slideViewPr>
    <p:cSldViewPr snapToGrid="0" snapToObjects="1">
      <p:cViewPr varScale="1">
        <p:scale>
          <a:sx n="84" d="100"/>
          <a:sy n="84" d="100"/>
        </p:scale>
        <p:origin x="739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FB7EFB-37EA-424A-8621-923BC4596E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42C0102-FB11-F348-8F03-080D0662EF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90A29B0-02F7-C044-8173-5A709C8F6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163A8C2-E2C9-B146-B77F-7E8A02703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39DDA92-8131-8E45-8265-ECC0D7358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396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FCD4A0-B207-1846-A1F5-A45A367A6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E62DCD7-ADA2-9041-997A-400B5D48B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B46E0D2-1852-C844-80E0-4A83741B7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DA2DE64-CE07-1E45-B215-F29988500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13656C6-E3FE-D643-9717-C13AD1D7C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66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99A7BC-3361-424C-AEE0-EF370082D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44CA8AE-84D3-E04F-B339-21A39DEBF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C008307-7851-2041-8EA1-E1EE7D9D0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DF72A6C-E26E-F34E-B589-68EDEF610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C225AD5-4FE5-674D-928B-3D3E43A95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213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EB3544-4550-F649-9C2A-87471E1B8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C8E6E5E-E6CD-7040-83C0-A18405AF26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E9BA0E1-5A26-A448-BE8A-CA03BBA3CD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C1E584C-D055-7849-A5C5-58F4837D4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436FFF3-3479-D248-AFBB-D76503C4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4ECB0B5-EDAD-9743-B5E0-EC552D1DA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73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557DBF8-C993-3A46-8C10-06E318581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9430E2E-74D3-A648-8DBB-DF1E0AE25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65E09B8-C00C-B745-8043-1A7907EC8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A3F98D4-60DB-FB47-B5D3-AFB53C5355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E5E0C2EC-9F91-2549-9FC0-128C6AB3C5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6DCFC4E4-FB7F-E244-B91C-ACE823116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5A91FF2C-152E-DF42-9A87-B0E3456E9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D5634EA8-1AE4-3843-835B-CE05D218E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16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8608F28-5ACA-6B4C-9C5F-885C261CA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1AA7E782-C2FF-A743-B122-0D0136CDE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48FC71E-851B-2F4C-8A14-B167AED46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E9AD6B7-FB75-B647-9E9E-FD81EC3DF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472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D8FCB295-9017-564D-A9D5-147636E68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EC4A02CB-4DD7-2B49-A168-7020117FA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F86C7DC-EA77-7A49-A353-20576175E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897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0632A3B-2ECD-DB41-88E7-7AB85DBF4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CF07550-43B9-8E44-8678-57B417CF2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63F2897-0B1B-8548-9B87-AA679F975F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BCF254B-2984-D840-86B6-55A0DB9D9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BF61023-F503-B74C-877E-64A1DA53B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5DD626A-5B13-9C48-8217-5F3E12A2A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08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71EC5CB-F15D-094E-BE7D-60FB9ADF1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BF81503-7124-4645-B24E-A6860F254A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D77ABB0-CBEC-C84B-8CF6-E40B7BF803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C4349B8-594F-0A46-B092-8EF1CA26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F0E153F-7355-3A4C-A66B-57CB43E4F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61A50ED-ED5E-0942-B644-6109D957C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322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1B8ED-183B-7849-9DF4-0F0E3B335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284B9F2-68FD-5B4B-AC28-E0967DE658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41ED85D-A63E-A54B-B20E-D373A12CA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735BA59-18FB-F545-82AE-814E01A28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9D588DF-B4FA-D043-BE97-F9851DB4A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17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CD4C9DCB-CD8B-FA4B-9DCB-2D2918E3E0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4492C32-C13F-AA48-9787-B179786044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1F0CE83-DA14-4047-8523-E3B298C5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01E9587-6778-8B4E-A62D-D032C68CB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67FEC7E-875B-4345-A36B-788C9AA5A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526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1050BEB-BA1A-7A4D-819B-F4484CA3C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1AE11A4-846A-834A-BF40-CE11B8ECD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74D9398-D395-7D42-AE83-B14833DB78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D8F6B17-A3C6-8C4A-9C65-25E6B41FF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0B0CF9C-AA94-BB45-900D-B15A0686A0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605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  <p:sldLayoutId id="2147484038" r:id="rId2"/>
    <p:sldLayoutId id="2147484039" r:id="rId3"/>
    <p:sldLayoutId id="2147484040" r:id="rId4"/>
    <p:sldLayoutId id="2147484041" r:id="rId5"/>
    <p:sldLayoutId id="2147484042" r:id="rId6"/>
    <p:sldLayoutId id="2147484043" r:id="rId7"/>
    <p:sldLayoutId id="2147484044" r:id="rId8"/>
    <p:sldLayoutId id="2147484045" r:id="rId9"/>
    <p:sldLayoutId id="2147484046" r:id="rId10"/>
    <p:sldLayoutId id="214748404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7EDD291-E784-8141-AA19-97092A4C6D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2688DE9-A0F3-F84B-996E-F8F0BAA3C0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ДЕКАДА НАЧАЛЬНОЙ ШКОЛЫВ МБОУ «СШ № 16»В 2016-2017 УЧЕБНОМ ГОДУ">
            <a:extLst>
              <a:ext uri="{FF2B5EF4-FFF2-40B4-BE49-F238E27FC236}">
                <a16:creationId xmlns:a16="http://schemas.microsoft.com/office/drawing/2014/main" xmlns="" id="{95F4728C-752B-964F-A860-BC436FA95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5144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E7C2037F-088F-8E43-A568-29C82C40AE1D}"/>
              </a:ext>
            </a:extLst>
          </p:cNvPr>
          <p:cNvSpPr/>
          <p:nvPr/>
        </p:nvSpPr>
        <p:spPr>
          <a:xfrm>
            <a:off x="3559364" y="1122363"/>
            <a:ext cx="49567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i="1" dirty="0">
                <a:solidFill>
                  <a:srgbClr val="005A9A"/>
                </a:solidFill>
                <a:latin typeface="Times New Roman"/>
              </a:rPr>
              <a:t>Декада начальной школы</a:t>
            </a:r>
          </a:p>
          <a:p>
            <a:pPr algn="ctr">
              <a:lnSpc>
                <a:spcPct val="150000"/>
              </a:lnSpc>
            </a:pPr>
            <a:r>
              <a:rPr lang="ru-RU" sz="3200" b="1" i="1" dirty="0">
                <a:solidFill>
                  <a:srgbClr val="005A9A"/>
                </a:solidFill>
                <a:latin typeface="Times New Roman"/>
              </a:rPr>
              <a:t>в МБОУ «СШ № 16»</a:t>
            </a:r>
            <a:br>
              <a:rPr lang="ru-RU" sz="3200" b="1" i="1" dirty="0">
                <a:solidFill>
                  <a:srgbClr val="005A9A"/>
                </a:solidFill>
                <a:latin typeface="Times New Roman"/>
              </a:rPr>
            </a:br>
            <a:r>
              <a:rPr lang="ru-RU" sz="3200" b="1" i="1" dirty="0">
                <a:solidFill>
                  <a:srgbClr val="005A9A"/>
                </a:solidFill>
                <a:latin typeface="Times New Roman"/>
              </a:rPr>
              <a:t>в 2018-2019 учебном </a:t>
            </a:r>
            <a:r>
              <a:rPr lang="ru-RU" sz="3200" b="1" i="1" dirty="0" smtClean="0">
                <a:solidFill>
                  <a:srgbClr val="005A9A"/>
                </a:solidFill>
                <a:latin typeface="Times New Roman"/>
              </a:rPr>
              <a:t>году</a:t>
            </a:r>
          </a:p>
          <a:p>
            <a:pPr algn="ctr">
              <a:lnSpc>
                <a:spcPct val="150000"/>
              </a:lnSpc>
            </a:pPr>
            <a:r>
              <a:rPr lang="ru-RU" sz="3200" b="1" i="1" dirty="0" smtClean="0">
                <a:solidFill>
                  <a:srgbClr val="005A9A"/>
                </a:solidFill>
                <a:latin typeface="Times New Roman"/>
              </a:rPr>
              <a:t>1-2 классы </a:t>
            </a:r>
            <a:endParaRPr lang="ru-RU" sz="3200" i="1" dirty="0">
              <a:solidFill>
                <a:srgbClr val="005A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88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869BFC-C427-4540-A5DC-332B7EBA1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" name="Объект 16">
            <a:extLst>
              <a:ext uri="{FF2B5EF4-FFF2-40B4-BE49-F238E27FC236}">
                <a16:creationId xmlns:a16="http://schemas.microsoft.com/office/drawing/2014/main" xmlns="" id="{87F0C061-C8E4-8442-AA71-DDCD19CF4A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000"/>
          <a:stretch/>
        </p:blipFill>
        <p:spPr>
          <a:xfrm>
            <a:off x="0" y="0"/>
            <a:ext cx="12192000" cy="6858000"/>
          </a:xfr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7D06033F-3CA2-2946-B51B-AC4563366D47}"/>
              </a:ext>
            </a:extLst>
          </p:cNvPr>
          <p:cNvSpPr/>
          <p:nvPr/>
        </p:nvSpPr>
        <p:spPr>
          <a:xfrm>
            <a:off x="0" y="167005"/>
            <a:ext cx="972262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11 февраля по 22 февраля 2019 г. была проведена декада </a:t>
            </a:r>
          </a:p>
          <a:p>
            <a:pPr algn="ctr">
              <a:spcAft>
                <a:spcPts val="0"/>
              </a:spcAft>
            </a:pPr>
            <a:r>
              <a:rPr lang="ru-RU" sz="4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начальной школы. </a:t>
            </a:r>
          </a:p>
          <a:p>
            <a:pPr algn="ctr">
              <a:spcAft>
                <a:spcPts val="0"/>
              </a:spcAft>
            </a:pPr>
            <a:r>
              <a:rPr lang="ru-RU" sz="4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Она была посвящена современным подходам к организации деятельности учащихся  на уроке и во внеурочной деятельности в формате </a:t>
            </a:r>
          </a:p>
          <a:p>
            <a:pPr algn="ctr">
              <a:spcAft>
                <a:spcPts val="0"/>
              </a:spcAft>
            </a:pPr>
            <a:r>
              <a:rPr lang="ru-RU" sz="4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требований ФГОС.</a:t>
            </a:r>
          </a:p>
        </p:txBody>
      </p:sp>
    </p:spTree>
    <p:extLst>
      <p:ext uri="{BB962C8B-B14F-4D97-AF65-F5344CB8AC3E}">
        <p14:creationId xmlns:p14="http://schemas.microsoft.com/office/powerpoint/2010/main" val="289072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B066CEC-159D-1342-BA08-BE8CFF9DB326}"/>
              </a:ext>
            </a:extLst>
          </p:cNvPr>
          <p:cNvSpPr/>
          <p:nvPr/>
        </p:nvSpPr>
        <p:spPr>
          <a:xfrm>
            <a:off x="8949129" y="522555"/>
            <a:ext cx="294353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уроке литературного чтения  в 1-Б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классе</a:t>
            </a: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Лопатина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Л.П. познакомила детей с произведениями  </a:t>
            </a:r>
          </a:p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С.Я. Маршака «Угомон», «Дважды два».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E7F8DD0-B4E0-844D-B486-14FED50AA9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20" t="9394" r="11038" b="4050"/>
          <a:stretch/>
        </p:blipFill>
        <p:spPr>
          <a:xfrm rot="5400000">
            <a:off x="5354416" y="1630462"/>
            <a:ext cx="3987383" cy="327371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3C9D127-3B2B-434A-81C6-7E5CCB4936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360" t="11433" r="16503"/>
          <a:stretch/>
        </p:blipFill>
        <p:spPr>
          <a:xfrm rot="5400000">
            <a:off x="1544133" y="1418529"/>
            <a:ext cx="3664015" cy="369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22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47" y="-381000"/>
            <a:ext cx="12192000" cy="6858000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4990F70-DA42-364B-9BFF-874F392A70A1}"/>
              </a:ext>
            </a:extLst>
          </p:cNvPr>
          <p:cNvSpPr/>
          <p:nvPr/>
        </p:nvSpPr>
        <p:spPr>
          <a:xfrm>
            <a:off x="2598717" y="4686002"/>
            <a:ext cx="87550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В </a:t>
            </a: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1-В 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классе прошёл урок русского языка по теме:    </a:t>
            </a:r>
          </a:p>
          <a:p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«Правописание </a:t>
            </a:r>
            <a:r>
              <a:rPr lang="ru-RU" sz="28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-ши»</a:t>
            </a:r>
          </a:p>
          <a:p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Учитель: Петрова Е.В. </a:t>
            </a:r>
            <a:endParaRPr lang="ru-RU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FA9F740-FAC8-9941-9FFF-88E5900DE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7310" y="99139"/>
            <a:ext cx="3323730" cy="209629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64BA16B-9145-6843-B802-375D269327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7231"/>
          <a:stretch/>
        </p:blipFill>
        <p:spPr>
          <a:xfrm>
            <a:off x="1768767" y="770122"/>
            <a:ext cx="5078324" cy="384048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D6BC45D-B759-5A40-A93E-5165CB1E8E0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1731"/>
          <a:stretch/>
        </p:blipFill>
        <p:spPr>
          <a:xfrm>
            <a:off x="7666866" y="2436813"/>
            <a:ext cx="3999108" cy="216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0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4990F70-DA42-364B-9BFF-874F392A70A1}"/>
              </a:ext>
            </a:extLst>
          </p:cNvPr>
          <p:cNvSpPr/>
          <p:nvPr/>
        </p:nvSpPr>
        <p:spPr>
          <a:xfrm>
            <a:off x="2358204" y="4707343"/>
            <a:ext cx="88881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В </a:t>
            </a: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1-Г 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классе прошёл урок окружающего мира, </a:t>
            </a:r>
          </a:p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котором учащиеся узнали когда был </a:t>
            </a:r>
          </a:p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изобретен  велосипед. </a:t>
            </a:r>
          </a:p>
          <a:p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Учитель:  Аносова Л.В.</a:t>
            </a:r>
            <a:endParaRPr lang="ru-RU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DC7C744-AE4D-5242-965B-D30C56849F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758" r="6558"/>
          <a:stretch/>
        </p:blipFill>
        <p:spPr>
          <a:xfrm>
            <a:off x="1804059" y="1027906"/>
            <a:ext cx="4032354" cy="36576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2F7F8EC-C8A4-8346-9BED-AB8CD11E2A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3672" y="616744"/>
            <a:ext cx="48768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39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47" y="-381000"/>
            <a:ext cx="12192000" cy="6858000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4990F70-DA42-364B-9BFF-874F392A70A1}"/>
              </a:ext>
            </a:extLst>
          </p:cNvPr>
          <p:cNvSpPr/>
          <p:nvPr/>
        </p:nvSpPr>
        <p:spPr>
          <a:xfrm>
            <a:off x="2598717" y="4686002"/>
            <a:ext cx="87550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В </a:t>
            </a: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1-Е 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классе прошёл урок русского языка по теме:    </a:t>
            </a:r>
          </a:p>
          <a:p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«Правописание </a:t>
            </a:r>
            <a:r>
              <a:rPr lang="ru-RU" sz="28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-ща»</a:t>
            </a:r>
          </a:p>
          <a:p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Учитель: Ермилова Т.В. </a:t>
            </a:r>
            <a:endParaRPr lang="ru-RU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D454A88-CF36-5A4F-AAF6-029F96D04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8717" y="192018"/>
            <a:ext cx="3600172" cy="440718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D90745C-F13A-5D4D-BFD4-74E08DDC21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4258" y="210081"/>
            <a:ext cx="3344033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2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4990F70-DA42-364B-9BFF-874F392A70A1}"/>
              </a:ext>
            </a:extLst>
          </p:cNvPr>
          <p:cNvSpPr/>
          <p:nvPr/>
        </p:nvSpPr>
        <p:spPr>
          <a:xfrm>
            <a:off x="2358204" y="4707343"/>
            <a:ext cx="88881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В </a:t>
            </a: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1-Д 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классе прошёл урок литературного чтения, на котором учащиеся учились находить </a:t>
            </a:r>
          </a:p>
          <a:p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твердый согласный звук </a:t>
            </a:r>
            <a:r>
              <a:rPr lang="en-US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</a:t>
            </a:r>
            <a:r>
              <a:rPr lang="en-US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2800" b="1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Учитель:  Швец З.В.</a:t>
            </a:r>
            <a:endParaRPr lang="ru-RU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2569381-6E77-E04B-B2A5-99A790C7CD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0432"/>
          <a:stretch/>
        </p:blipFill>
        <p:spPr>
          <a:xfrm>
            <a:off x="2320842" y="1324568"/>
            <a:ext cx="3759138" cy="304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7C0AB51-54AF-FA40-A38F-9247D7F66C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953" t="9215" r="16179"/>
          <a:stretch/>
        </p:blipFill>
        <p:spPr>
          <a:xfrm>
            <a:off x="7025640" y="677068"/>
            <a:ext cx="4220700" cy="359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00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4990F70-DA42-364B-9BFF-874F392A70A1}"/>
              </a:ext>
            </a:extLst>
          </p:cNvPr>
          <p:cNvSpPr/>
          <p:nvPr/>
        </p:nvSpPr>
        <p:spPr>
          <a:xfrm>
            <a:off x="1932691" y="4861252"/>
            <a:ext cx="88881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В </a:t>
            </a: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1-К 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классе ребята учились составлять текст </a:t>
            </a:r>
          </a:p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серии картинок</a:t>
            </a:r>
          </a:p>
          <a:p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Учитель:  </a:t>
            </a:r>
            <a:r>
              <a:rPr lang="ru-RU" sz="28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Можарова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И.Н.</a:t>
            </a:r>
            <a:endParaRPr lang="ru-RU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95A805A-3C99-934D-8562-203613D17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772" y="639445"/>
            <a:ext cx="5199042" cy="404642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3967CF8-E133-1F47-BB32-4F04C5A0DA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7064" y="639445"/>
            <a:ext cx="5477256" cy="404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88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4990F70-DA42-364B-9BFF-874F392A70A1}"/>
              </a:ext>
            </a:extLst>
          </p:cNvPr>
          <p:cNvSpPr/>
          <p:nvPr/>
        </p:nvSpPr>
        <p:spPr>
          <a:xfrm>
            <a:off x="2623279" y="4514911"/>
            <a:ext cx="8019737" cy="1487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 </a:t>
            </a: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2-А 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классе учащиеся показали как умеют решать задачи и выражения.   </a:t>
            </a:r>
          </a:p>
          <a:p>
            <a:pPr algn="ctr">
              <a:spcAft>
                <a:spcPts val="800"/>
              </a:spcAft>
            </a:pP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Учитель: Шумейко О.А. </a:t>
            </a:r>
            <a:endParaRPr lang="ru-RU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0BFA7F2-D830-0545-ACB9-3AEA573379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910" t="5881" r="11752" b="12601"/>
          <a:stretch/>
        </p:blipFill>
        <p:spPr>
          <a:xfrm>
            <a:off x="7917242" y="365125"/>
            <a:ext cx="3047720" cy="414978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DE49DC9-BA1A-AF48-8004-8DDDF9D252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778"/>
          <a:stretch/>
        </p:blipFill>
        <p:spPr>
          <a:xfrm>
            <a:off x="2301537" y="1188085"/>
            <a:ext cx="3529636" cy="300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49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B066CEC-159D-1342-BA08-BE8CFF9DB326}"/>
              </a:ext>
            </a:extLst>
          </p:cNvPr>
          <p:cNvSpPr/>
          <p:nvPr/>
        </p:nvSpPr>
        <p:spPr>
          <a:xfrm>
            <a:off x="8658225" y="1302043"/>
            <a:ext cx="32194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уроке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литературного чтения  во 2-Б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классе учитель 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Кибальникова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В.С. знакомит детей с произведением  </a:t>
            </a:r>
          </a:p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Н. Носова «Затейники».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B40D7A1-8717-E346-90F1-1AE25FEBBD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162" r="8347"/>
          <a:stretch/>
        </p:blipFill>
        <p:spPr>
          <a:xfrm>
            <a:off x="2803473" y="1484923"/>
            <a:ext cx="5540427" cy="436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28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B066CEC-159D-1342-BA08-BE8CFF9DB326}"/>
              </a:ext>
            </a:extLst>
          </p:cNvPr>
          <p:cNvSpPr/>
          <p:nvPr/>
        </p:nvSpPr>
        <p:spPr>
          <a:xfrm>
            <a:off x="4668280" y="278191"/>
            <a:ext cx="738072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2-Г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классе учащиеся учились изменять </a:t>
            </a:r>
          </a:p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 имён существительных по числам. </a:t>
            </a:r>
          </a:p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Учитель: Костыль Е.М.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573677F-6E97-D047-9491-954A8D0AB6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67"/>
          <a:stretch/>
        </p:blipFill>
        <p:spPr>
          <a:xfrm rot="5400000">
            <a:off x="1955640" y="1759755"/>
            <a:ext cx="3791107" cy="289869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7AE338D-EC1E-5340-A085-D350A78A1C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33" r="8563"/>
          <a:stretch/>
        </p:blipFill>
        <p:spPr>
          <a:xfrm rot="5400000">
            <a:off x="5727229" y="2209711"/>
            <a:ext cx="3950315" cy="305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73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47" y="0"/>
            <a:ext cx="12192000" cy="6858000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4990F70-DA42-364B-9BFF-874F392A70A1}"/>
              </a:ext>
            </a:extLst>
          </p:cNvPr>
          <p:cNvSpPr/>
          <p:nvPr/>
        </p:nvSpPr>
        <p:spPr>
          <a:xfrm>
            <a:off x="2598717" y="4686002"/>
            <a:ext cx="709392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Во </a:t>
            </a: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2-К 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классе прошёл урок математики </a:t>
            </a:r>
          </a:p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теме</a:t>
            </a: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«Квадрат</a:t>
            </a: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endParaRPr lang="ru-RU" sz="2800" b="1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Учитель: Кудряшова И.И.</a:t>
            </a:r>
            <a:endParaRPr lang="ru-RU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8CBAADC-8D08-824B-854F-A9BC57A0A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730" y="1135082"/>
            <a:ext cx="5649111" cy="35509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7B1795B-595D-B24C-84BD-2DE6A78F1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6369" y="616248"/>
            <a:ext cx="4575958" cy="365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59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869BFC-C427-4540-A5DC-332B7EBA1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" name="Объект 16">
            <a:extLst>
              <a:ext uri="{FF2B5EF4-FFF2-40B4-BE49-F238E27FC236}">
                <a16:creationId xmlns:a16="http://schemas.microsoft.com/office/drawing/2014/main" xmlns="" id="{87F0C061-C8E4-8442-AA71-DDCD19CF4A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000"/>
          <a:stretch/>
        </p:blipFill>
        <p:spPr>
          <a:xfrm>
            <a:off x="0" y="0"/>
            <a:ext cx="12192000" cy="6858000"/>
          </a:xfr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7D06033F-3CA2-2946-B51B-AC4563366D47}"/>
              </a:ext>
            </a:extLst>
          </p:cNvPr>
          <p:cNvSpPr/>
          <p:nvPr/>
        </p:nvSpPr>
        <p:spPr>
          <a:xfrm>
            <a:off x="0" y="1690688"/>
            <a:ext cx="972262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занятиях по внеурочной деятельности было много интересного…</a:t>
            </a:r>
          </a:p>
        </p:txBody>
      </p:sp>
    </p:spTree>
    <p:extLst>
      <p:ext uri="{BB962C8B-B14F-4D97-AF65-F5344CB8AC3E}">
        <p14:creationId xmlns:p14="http://schemas.microsoft.com/office/powerpoint/2010/main" val="48018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54864"/>
            <a:ext cx="12192000" cy="6858000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4990F70-DA42-364B-9BFF-874F392A70A1}"/>
              </a:ext>
            </a:extLst>
          </p:cNvPr>
          <p:cNvSpPr/>
          <p:nvPr/>
        </p:nvSpPr>
        <p:spPr>
          <a:xfrm>
            <a:off x="6650736" y="365125"/>
            <a:ext cx="45643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Курс: «Город мастеров».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4418522-2A0F-C347-B2D0-3EBFF2C1D031}"/>
              </a:ext>
            </a:extLst>
          </p:cNvPr>
          <p:cNvSpPr/>
          <p:nvPr/>
        </p:nvSpPr>
        <p:spPr>
          <a:xfrm>
            <a:off x="3907536" y="5099415"/>
            <a:ext cx="43952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1-А класс. </a:t>
            </a:r>
            <a:endParaRPr lang="ru-RU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Кожаева Л.И.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0ABE6AE-0CFD-D841-9FCC-618E27D7FF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040" y="1162425"/>
            <a:ext cx="4465320" cy="375246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B283B05-F639-C540-A0AE-21B7633002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4036" y="1209855"/>
            <a:ext cx="4924604" cy="370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1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419724"/>
            <a:ext cx="12192000" cy="6858000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4990F70-DA42-364B-9BFF-874F392A70A1}"/>
              </a:ext>
            </a:extLst>
          </p:cNvPr>
          <p:cNvSpPr/>
          <p:nvPr/>
        </p:nvSpPr>
        <p:spPr>
          <a:xfrm>
            <a:off x="5368290" y="372027"/>
            <a:ext cx="6667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Курс: «Занимательная математика».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4418522-2A0F-C347-B2D0-3EBFF2C1D031}"/>
              </a:ext>
            </a:extLst>
          </p:cNvPr>
          <p:cNvSpPr/>
          <p:nvPr/>
        </p:nvSpPr>
        <p:spPr>
          <a:xfrm>
            <a:off x="4276344" y="4743771"/>
            <a:ext cx="52120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1-В класс.</a:t>
            </a: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Петрова Е.В.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715DD4D-DD9A-BE43-BE52-031AAB3D28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087"/>
          <a:stretch/>
        </p:blipFill>
        <p:spPr>
          <a:xfrm>
            <a:off x="5177785" y="1142691"/>
            <a:ext cx="6176015" cy="357622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BA6672F-3DFD-F041-A60D-ED6C75185A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041" t="10864" r="18874"/>
          <a:stretch/>
        </p:blipFill>
        <p:spPr>
          <a:xfrm>
            <a:off x="2038267" y="3383606"/>
            <a:ext cx="2610100" cy="207129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8669E7E-8D2A-0C4E-BCF5-3716FF898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7444" y="502359"/>
            <a:ext cx="3211746" cy="26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48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4990F70-DA42-364B-9BFF-874F392A70A1}"/>
              </a:ext>
            </a:extLst>
          </p:cNvPr>
          <p:cNvSpPr/>
          <p:nvPr/>
        </p:nvSpPr>
        <p:spPr>
          <a:xfrm>
            <a:off x="4992424" y="766296"/>
            <a:ext cx="66054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Курс: «Занимательная математика».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4418522-2A0F-C347-B2D0-3EBFF2C1D031}"/>
              </a:ext>
            </a:extLst>
          </p:cNvPr>
          <p:cNvSpPr/>
          <p:nvPr/>
        </p:nvSpPr>
        <p:spPr>
          <a:xfrm>
            <a:off x="3561588" y="5273151"/>
            <a:ext cx="47335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1-Г класс. </a:t>
            </a:r>
            <a:endParaRPr lang="ru-RU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Аносова Л.В.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814373C-D11E-C74B-91AF-6D103A0C3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6071" y="1525227"/>
            <a:ext cx="4352342" cy="363907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CB65950-6B62-C641-9073-A6931B0128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560" y="1506699"/>
            <a:ext cx="4407608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88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4990F70-DA42-364B-9BFF-874F392A70A1}"/>
              </a:ext>
            </a:extLst>
          </p:cNvPr>
          <p:cNvSpPr/>
          <p:nvPr/>
        </p:nvSpPr>
        <p:spPr>
          <a:xfrm>
            <a:off x="6687499" y="888345"/>
            <a:ext cx="45643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Курс: «Крымоведение».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165D410-EC03-CB47-BE98-8CACF0DDE8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39" t="19888" r="7972" b="8885"/>
          <a:stretch/>
        </p:blipFill>
        <p:spPr>
          <a:xfrm>
            <a:off x="2045302" y="982711"/>
            <a:ext cx="4337210" cy="329163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82B73F1-FE61-AA45-A16A-7BDB9F72E9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333"/>
          <a:stretch/>
        </p:blipFill>
        <p:spPr>
          <a:xfrm>
            <a:off x="6666163" y="1690688"/>
            <a:ext cx="4897187" cy="385572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4418522-2A0F-C347-B2D0-3EBFF2C1D031}"/>
              </a:ext>
            </a:extLst>
          </p:cNvPr>
          <p:cNvSpPr/>
          <p:nvPr/>
        </p:nvSpPr>
        <p:spPr>
          <a:xfrm>
            <a:off x="2606040" y="4596675"/>
            <a:ext cx="30175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2-В класс. </a:t>
            </a:r>
            <a:endParaRPr lang="ru-RU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Васильчук Н.В.</a:t>
            </a:r>
          </a:p>
        </p:txBody>
      </p:sp>
    </p:spTree>
    <p:extLst>
      <p:ext uri="{BB962C8B-B14F-4D97-AF65-F5344CB8AC3E}">
        <p14:creationId xmlns:p14="http://schemas.microsoft.com/office/powerpoint/2010/main" val="77150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526</TotalTime>
  <Words>324</Words>
  <Application>Microsoft Office PowerPoint</Application>
  <PresentationFormat>Широкоэкранный</PresentationFormat>
  <Paragraphs>50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jane83.07@mail.ru</dc:creator>
  <cp:lastModifiedBy>user01</cp:lastModifiedBy>
  <cp:revision>50</cp:revision>
  <dcterms:created xsi:type="dcterms:W3CDTF">2019-03-03T06:27:01Z</dcterms:created>
  <dcterms:modified xsi:type="dcterms:W3CDTF">2019-03-06T08:53:38Z</dcterms:modified>
</cp:coreProperties>
</file>