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5" r:id="rId4"/>
    <p:sldId id="273" r:id="rId5"/>
    <p:sldId id="270" r:id="rId6"/>
    <p:sldId id="271" r:id="rId7"/>
    <p:sldId id="277" r:id="rId8"/>
    <p:sldId id="278" r:id="rId9"/>
    <p:sldId id="281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E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49" autoAdjust="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4818D-2D84-4E67-9F45-407403257E6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C561B71-1CD8-446F-8ADA-9BA9AC5D811D}">
      <dgm:prSet phldrT="[Текст]" phldr="1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89EDD54-B3DB-47AD-ABB0-E08FBD9BF201}" type="parTrans" cxnId="{A89BDED3-70A2-4EBE-A322-867CD268FC7A}">
      <dgm:prSet/>
      <dgm:spPr/>
      <dgm:t>
        <a:bodyPr/>
        <a:lstStyle/>
        <a:p>
          <a:endParaRPr lang="ru-RU"/>
        </a:p>
      </dgm:t>
    </dgm:pt>
    <dgm:pt modelId="{15816D6F-90FB-4D9D-BA3B-1382DCB35257}" type="sibTrans" cxnId="{A89BDED3-70A2-4EBE-A322-867CD268FC7A}">
      <dgm:prSet/>
      <dgm:spPr/>
      <dgm:t>
        <a:bodyPr/>
        <a:lstStyle/>
        <a:p>
          <a:endParaRPr lang="ru-RU"/>
        </a:p>
      </dgm:t>
    </dgm:pt>
    <dgm:pt modelId="{55B3BF7E-4576-42F5-80B4-82177E2F653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готовностью успешно взаимодействовать с изменяющимся окружающим   миром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80D9CCB-DB55-4167-AFE3-972A186745ED}" type="parTrans" cxnId="{9E3F0077-A6BF-4A69-B2DF-A98A8A1003C1}">
      <dgm:prSet/>
      <dgm:spPr/>
      <dgm:t>
        <a:bodyPr/>
        <a:lstStyle/>
        <a:p>
          <a:endParaRPr lang="ru-RU"/>
        </a:p>
      </dgm:t>
    </dgm:pt>
    <dgm:pt modelId="{B581D03F-C5D7-497E-8541-107C86E321F5}" type="sibTrans" cxnId="{9E3F0077-A6BF-4A69-B2DF-A98A8A1003C1}">
      <dgm:prSet/>
      <dgm:spPr/>
      <dgm:t>
        <a:bodyPr/>
        <a:lstStyle/>
        <a:p>
          <a:endParaRPr lang="ru-RU"/>
        </a:p>
      </dgm:t>
    </dgm:pt>
    <dgm:pt modelId="{21A390E3-3837-4AAB-B85A-2530D3938CAF}">
      <dgm:prSet phldrT="[Текст]" custT="1"/>
      <dgm:spPr/>
      <dgm:t>
        <a:bodyPr/>
        <a:lstStyle/>
        <a:p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8CB9DCD-34D3-47BF-BF66-D0EF4F4FE4BE}" type="parTrans" cxnId="{43053A1B-F6FE-4ECE-986F-294F5D0A3BFB}">
      <dgm:prSet/>
      <dgm:spPr/>
      <dgm:t>
        <a:bodyPr/>
        <a:lstStyle/>
        <a:p>
          <a:endParaRPr lang="ru-RU"/>
        </a:p>
      </dgm:t>
    </dgm:pt>
    <dgm:pt modelId="{D0F3D4DC-6DBE-4C18-B451-6B2405496374}" type="sibTrans" cxnId="{43053A1B-F6FE-4ECE-986F-294F5D0A3BFB}">
      <dgm:prSet/>
      <dgm:spPr/>
      <dgm:t>
        <a:bodyPr/>
        <a:lstStyle/>
        <a:p>
          <a:endParaRPr lang="ru-RU"/>
        </a:p>
      </dgm:t>
    </dgm:pt>
    <dgm:pt modelId="{7C4176C4-AD18-4B46-ACBA-7415B54AE1AC}">
      <dgm:prSet phldrT="[Текст]" phldr="1"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99A0C0-B171-4275-8F0F-8FC0DD0980EC}" type="parTrans" cxnId="{9D70FCB0-59B5-4453-B887-2145276A267F}">
      <dgm:prSet/>
      <dgm:spPr/>
      <dgm:t>
        <a:bodyPr/>
        <a:lstStyle/>
        <a:p>
          <a:endParaRPr lang="ru-RU"/>
        </a:p>
      </dgm:t>
    </dgm:pt>
    <dgm:pt modelId="{AE47DF54-0B3C-43E5-A54A-184675F55E18}" type="sibTrans" cxnId="{9D70FCB0-59B5-4453-B887-2145276A267F}">
      <dgm:prSet/>
      <dgm:spPr/>
      <dgm:t>
        <a:bodyPr/>
        <a:lstStyle/>
        <a:p>
          <a:endParaRPr lang="ru-RU"/>
        </a:p>
      </dgm:t>
    </dgm:pt>
    <dgm:pt modelId="{80A0EE7C-4729-448D-BC66-76D5DE7589FC}">
      <dgm:prSet phldrT="[Текст]"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способностью строить социальные отношения;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5016B0F-977B-44EB-9CA9-140D42D033DD}" type="parTrans" cxnId="{020082D1-EDB3-4707-8C69-917624E14AD8}">
      <dgm:prSet/>
      <dgm:spPr/>
      <dgm:t>
        <a:bodyPr/>
        <a:lstStyle/>
        <a:p>
          <a:endParaRPr lang="ru-RU"/>
        </a:p>
      </dgm:t>
    </dgm:pt>
    <dgm:pt modelId="{D1693376-7AF4-4BDD-9B24-1DFDF7C72158}" type="sibTrans" cxnId="{020082D1-EDB3-4707-8C69-917624E14AD8}">
      <dgm:prSet/>
      <dgm:spPr/>
      <dgm:t>
        <a:bodyPr/>
        <a:lstStyle/>
        <a:p>
          <a:endParaRPr lang="ru-RU"/>
        </a:p>
      </dgm:t>
    </dgm:pt>
    <dgm:pt modelId="{FED168FB-BC42-4833-A2C4-071E76C3B3C6}">
      <dgm:prSet phldrT="[Текст]" phldr="1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008A9D0-5AD6-43DF-8C71-BF9157F69109}" type="parTrans" cxnId="{9461B8DF-4771-4A60-837A-0BD0D6008959}">
      <dgm:prSet/>
      <dgm:spPr/>
      <dgm:t>
        <a:bodyPr/>
        <a:lstStyle/>
        <a:p>
          <a:endParaRPr lang="ru-RU"/>
        </a:p>
      </dgm:t>
    </dgm:pt>
    <dgm:pt modelId="{C76DE00F-DF39-44C4-B863-18BC80F2F666}" type="sibTrans" cxnId="{9461B8DF-4771-4A60-837A-0BD0D6008959}">
      <dgm:prSet/>
      <dgm:spPr/>
      <dgm:t>
        <a:bodyPr/>
        <a:lstStyle/>
        <a:p>
          <a:endParaRPr lang="ru-RU"/>
        </a:p>
      </dgm:t>
    </dgm:pt>
    <dgm:pt modelId="{A66CAE00-48E6-4123-942F-7581832E4C74}">
      <dgm:prSet phldrT="[Текст]"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совокупностью рефлексивных умений, обеспечивающих оценку своей         грамотности, стремлением к дальнейшему образованию.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3D31171-49EB-4039-9669-4BDBF251702C}" type="parTrans" cxnId="{76C23E35-DA0B-4422-979D-81EFF20C02FF}">
      <dgm:prSet/>
      <dgm:spPr/>
      <dgm:t>
        <a:bodyPr/>
        <a:lstStyle/>
        <a:p>
          <a:endParaRPr lang="ru-RU"/>
        </a:p>
      </dgm:t>
    </dgm:pt>
    <dgm:pt modelId="{17E9E583-913C-488C-89F9-5188661A0949}" type="sibTrans" cxnId="{76C23E35-DA0B-4422-979D-81EFF20C02FF}">
      <dgm:prSet/>
      <dgm:spPr/>
      <dgm:t>
        <a:bodyPr/>
        <a:lstStyle/>
        <a:p>
          <a:endParaRPr lang="ru-RU"/>
        </a:p>
      </dgm:t>
    </dgm:pt>
    <dgm:pt modelId="{5D9E414E-188A-433C-A50E-949B139D08D9}">
      <dgm:prSet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возможностью решать различные (в том числе нестандартные) учебные   и   жизненные задачи;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EAD3390-9FBB-46C3-8752-1B6921F5D1CC}" type="parTrans" cxnId="{E8248D5C-ED2A-493D-AD01-25215FF46023}">
      <dgm:prSet/>
      <dgm:spPr/>
      <dgm:t>
        <a:bodyPr/>
        <a:lstStyle/>
        <a:p>
          <a:endParaRPr lang="ru-RU"/>
        </a:p>
      </dgm:t>
    </dgm:pt>
    <dgm:pt modelId="{5D2CCB3B-070A-4415-86A5-501BDA1C703A}" type="sibTrans" cxnId="{E8248D5C-ED2A-493D-AD01-25215FF46023}">
      <dgm:prSet/>
      <dgm:spPr/>
      <dgm:t>
        <a:bodyPr/>
        <a:lstStyle/>
        <a:p>
          <a:endParaRPr lang="ru-RU"/>
        </a:p>
      </dgm:t>
    </dgm:pt>
    <dgm:pt modelId="{9909750B-835C-43B1-A946-05407F5316C5}" type="pres">
      <dgm:prSet presAssocID="{DDA4818D-2D84-4E67-9F45-407403257E62}" presName="linearFlow" presStyleCnt="0">
        <dgm:presLayoutVars>
          <dgm:dir/>
          <dgm:animLvl val="lvl"/>
          <dgm:resizeHandles val="exact"/>
        </dgm:presLayoutVars>
      </dgm:prSet>
      <dgm:spPr/>
    </dgm:pt>
    <dgm:pt modelId="{48B293F5-DBE2-4768-B9E1-60EFACE82F0C}" type="pres">
      <dgm:prSet presAssocID="{5C561B71-1CD8-446F-8ADA-9BA9AC5D811D}" presName="composite" presStyleCnt="0"/>
      <dgm:spPr/>
    </dgm:pt>
    <dgm:pt modelId="{0101AE5A-CBF3-4626-A7E6-DA480214897D}" type="pres">
      <dgm:prSet presAssocID="{5C561B71-1CD8-446F-8ADA-9BA9AC5D811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DA2D73-97C6-4A36-812C-E400A5F350E8}" type="pres">
      <dgm:prSet presAssocID="{5C561B71-1CD8-446F-8ADA-9BA9AC5D811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ED457-6A49-45F7-AB9F-4A4950396DE1}" type="pres">
      <dgm:prSet presAssocID="{15816D6F-90FB-4D9D-BA3B-1382DCB35257}" presName="sp" presStyleCnt="0"/>
      <dgm:spPr/>
    </dgm:pt>
    <dgm:pt modelId="{0958A091-75DD-4186-AC18-FD98E258F858}" type="pres">
      <dgm:prSet presAssocID="{21A390E3-3837-4AAB-B85A-2530D3938CAF}" presName="composite" presStyleCnt="0"/>
      <dgm:spPr/>
    </dgm:pt>
    <dgm:pt modelId="{B2EBF299-EEB2-4E7B-8434-8C558FA9F658}" type="pres">
      <dgm:prSet presAssocID="{21A390E3-3837-4AAB-B85A-2530D3938CA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FF9E009-4941-413B-96B3-C8AF1AF2290B}" type="pres">
      <dgm:prSet presAssocID="{21A390E3-3837-4AAB-B85A-2530D3938CAF}" presName="descendantText" presStyleLbl="alignAcc1" presStyleIdx="1" presStyleCnt="4">
        <dgm:presLayoutVars>
          <dgm:bulletEnabled val="1"/>
        </dgm:presLayoutVars>
      </dgm:prSet>
      <dgm:spPr/>
    </dgm:pt>
    <dgm:pt modelId="{0DC0FCF5-DA86-4A35-B9ED-0756880C7857}" type="pres">
      <dgm:prSet presAssocID="{D0F3D4DC-6DBE-4C18-B451-6B2405496374}" presName="sp" presStyleCnt="0"/>
      <dgm:spPr/>
    </dgm:pt>
    <dgm:pt modelId="{7F70B70F-A3FA-487D-A6BA-5382425AFE55}" type="pres">
      <dgm:prSet presAssocID="{7C4176C4-AD18-4B46-ACBA-7415B54AE1AC}" presName="composite" presStyleCnt="0"/>
      <dgm:spPr/>
    </dgm:pt>
    <dgm:pt modelId="{90BBD65E-1395-4B8C-8FFE-4AE8966C5BC4}" type="pres">
      <dgm:prSet presAssocID="{7C4176C4-AD18-4B46-ACBA-7415B54AE1A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7D3BBF6-EC48-4685-813F-DBE3F59C1B61}" type="pres">
      <dgm:prSet presAssocID="{7C4176C4-AD18-4B46-ACBA-7415B54AE1A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3EBF7-FD3F-4413-A1E3-B603BA0AF39F}" type="pres">
      <dgm:prSet presAssocID="{AE47DF54-0B3C-43E5-A54A-184675F55E18}" presName="sp" presStyleCnt="0"/>
      <dgm:spPr/>
    </dgm:pt>
    <dgm:pt modelId="{5DF70462-4407-4689-A664-CF59941B600C}" type="pres">
      <dgm:prSet presAssocID="{FED168FB-BC42-4833-A2C4-071E76C3B3C6}" presName="composite" presStyleCnt="0"/>
      <dgm:spPr/>
    </dgm:pt>
    <dgm:pt modelId="{39ED458B-0122-4EE6-BE60-4D878C2882B0}" type="pres">
      <dgm:prSet presAssocID="{FED168FB-BC42-4833-A2C4-071E76C3B3C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1CA0AB1-138D-47DF-B8FE-EBE2ED731E9A}" type="pres">
      <dgm:prSet presAssocID="{FED168FB-BC42-4833-A2C4-071E76C3B3C6}" presName="descendantText" presStyleLbl="alignAcc1" presStyleIdx="3" presStyleCnt="4" custLinFactNeighborX="58" custLinFactNeighborY="2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5C136-5D21-4FA6-A795-427B60DCF880}" type="presOf" srcId="{DDA4818D-2D84-4E67-9F45-407403257E62}" destId="{9909750B-835C-43B1-A946-05407F5316C5}" srcOrd="0" destOrd="0" presId="urn:microsoft.com/office/officeart/2005/8/layout/chevron2"/>
    <dgm:cxn modelId="{593502E7-B073-4719-AF1B-A976B1ADDF54}" type="presOf" srcId="{5C561B71-1CD8-446F-8ADA-9BA9AC5D811D}" destId="{0101AE5A-CBF3-4626-A7E6-DA480214897D}" srcOrd="0" destOrd="0" presId="urn:microsoft.com/office/officeart/2005/8/layout/chevron2"/>
    <dgm:cxn modelId="{43053A1B-F6FE-4ECE-986F-294F5D0A3BFB}" srcId="{DDA4818D-2D84-4E67-9F45-407403257E62}" destId="{21A390E3-3837-4AAB-B85A-2530D3938CAF}" srcOrd="1" destOrd="0" parTransId="{48CB9DCD-34D3-47BF-BF66-D0EF4F4FE4BE}" sibTransId="{D0F3D4DC-6DBE-4C18-B451-6B2405496374}"/>
    <dgm:cxn modelId="{9D70FCB0-59B5-4453-B887-2145276A267F}" srcId="{DDA4818D-2D84-4E67-9F45-407403257E62}" destId="{7C4176C4-AD18-4B46-ACBA-7415B54AE1AC}" srcOrd="2" destOrd="0" parTransId="{DC99A0C0-B171-4275-8F0F-8FC0DD0980EC}" sibTransId="{AE47DF54-0B3C-43E5-A54A-184675F55E18}"/>
    <dgm:cxn modelId="{9E3F0077-A6BF-4A69-B2DF-A98A8A1003C1}" srcId="{5C561B71-1CD8-446F-8ADA-9BA9AC5D811D}" destId="{55B3BF7E-4576-42F5-80B4-82177E2F6538}" srcOrd="0" destOrd="0" parTransId="{380D9CCB-DB55-4167-AFE3-972A186745ED}" sibTransId="{B581D03F-C5D7-497E-8541-107C86E321F5}"/>
    <dgm:cxn modelId="{A1FB15FB-C4FE-4D0F-A7EC-1C5D1F675AF2}" type="presOf" srcId="{80A0EE7C-4729-448D-BC66-76D5DE7589FC}" destId="{47D3BBF6-EC48-4685-813F-DBE3F59C1B61}" srcOrd="0" destOrd="0" presId="urn:microsoft.com/office/officeart/2005/8/layout/chevron2"/>
    <dgm:cxn modelId="{EA5D28E8-CF32-4299-92C0-F7C142E9EBB5}" type="presOf" srcId="{7C4176C4-AD18-4B46-ACBA-7415B54AE1AC}" destId="{90BBD65E-1395-4B8C-8FFE-4AE8966C5BC4}" srcOrd="0" destOrd="0" presId="urn:microsoft.com/office/officeart/2005/8/layout/chevron2"/>
    <dgm:cxn modelId="{020082D1-EDB3-4707-8C69-917624E14AD8}" srcId="{7C4176C4-AD18-4B46-ACBA-7415B54AE1AC}" destId="{80A0EE7C-4729-448D-BC66-76D5DE7589FC}" srcOrd="0" destOrd="0" parTransId="{85016B0F-977B-44EB-9CA9-140D42D033DD}" sibTransId="{D1693376-7AF4-4BDD-9B24-1DFDF7C72158}"/>
    <dgm:cxn modelId="{76C23E35-DA0B-4422-979D-81EFF20C02FF}" srcId="{FED168FB-BC42-4833-A2C4-071E76C3B3C6}" destId="{A66CAE00-48E6-4123-942F-7581832E4C74}" srcOrd="0" destOrd="0" parTransId="{F3D31171-49EB-4039-9669-4BDBF251702C}" sibTransId="{17E9E583-913C-488C-89F9-5188661A0949}"/>
    <dgm:cxn modelId="{9461B8DF-4771-4A60-837A-0BD0D6008959}" srcId="{DDA4818D-2D84-4E67-9F45-407403257E62}" destId="{FED168FB-BC42-4833-A2C4-071E76C3B3C6}" srcOrd="3" destOrd="0" parTransId="{4008A9D0-5AD6-43DF-8C71-BF9157F69109}" sibTransId="{C76DE00F-DF39-44C4-B863-18BC80F2F666}"/>
    <dgm:cxn modelId="{BA5FF4C8-CA2E-43EC-8536-9137EA9C2282}" type="presOf" srcId="{55B3BF7E-4576-42F5-80B4-82177E2F6538}" destId="{DEDA2D73-97C6-4A36-812C-E400A5F350E8}" srcOrd="0" destOrd="0" presId="urn:microsoft.com/office/officeart/2005/8/layout/chevron2"/>
    <dgm:cxn modelId="{85429112-59B6-4C75-BC5A-2F012C2E3ED4}" type="presOf" srcId="{5D9E414E-188A-433C-A50E-949B139D08D9}" destId="{2FF9E009-4941-413B-96B3-C8AF1AF2290B}" srcOrd="0" destOrd="0" presId="urn:microsoft.com/office/officeart/2005/8/layout/chevron2"/>
    <dgm:cxn modelId="{9AD9537F-C076-457C-BFD1-27D3362171F6}" type="presOf" srcId="{A66CAE00-48E6-4123-942F-7581832E4C74}" destId="{D1CA0AB1-138D-47DF-B8FE-EBE2ED731E9A}" srcOrd="0" destOrd="0" presId="urn:microsoft.com/office/officeart/2005/8/layout/chevron2"/>
    <dgm:cxn modelId="{5961218A-68EA-4AA5-964A-336892FF5705}" type="presOf" srcId="{21A390E3-3837-4AAB-B85A-2530D3938CAF}" destId="{B2EBF299-EEB2-4E7B-8434-8C558FA9F658}" srcOrd="0" destOrd="0" presId="urn:microsoft.com/office/officeart/2005/8/layout/chevron2"/>
    <dgm:cxn modelId="{0D8429C4-9361-4654-98A3-81B666189A05}" type="presOf" srcId="{FED168FB-BC42-4833-A2C4-071E76C3B3C6}" destId="{39ED458B-0122-4EE6-BE60-4D878C2882B0}" srcOrd="0" destOrd="0" presId="urn:microsoft.com/office/officeart/2005/8/layout/chevron2"/>
    <dgm:cxn modelId="{A89BDED3-70A2-4EBE-A322-867CD268FC7A}" srcId="{DDA4818D-2D84-4E67-9F45-407403257E62}" destId="{5C561B71-1CD8-446F-8ADA-9BA9AC5D811D}" srcOrd="0" destOrd="0" parTransId="{889EDD54-B3DB-47AD-ABB0-E08FBD9BF201}" sibTransId="{15816D6F-90FB-4D9D-BA3B-1382DCB35257}"/>
    <dgm:cxn modelId="{E8248D5C-ED2A-493D-AD01-25215FF46023}" srcId="{21A390E3-3837-4AAB-B85A-2530D3938CAF}" destId="{5D9E414E-188A-433C-A50E-949B139D08D9}" srcOrd="0" destOrd="0" parTransId="{7EAD3390-9FBB-46C3-8752-1B6921F5D1CC}" sibTransId="{5D2CCB3B-070A-4415-86A5-501BDA1C703A}"/>
    <dgm:cxn modelId="{FA9DB2F6-B22E-4F4B-9B58-F8A94D9D79B4}" type="presParOf" srcId="{9909750B-835C-43B1-A946-05407F5316C5}" destId="{48B293F5-DBE2-4768-B9E1-60EFACE82F0C}" srcOrd="0" destOrd="0" presId="urn:microsoft.com/office/officeart/2005/8/layout/chevron2"/>
    <dgm:cxn modelId="{DAE8C495-7DA4-4CA4-9430-6DF2AB0A2334}" type="presParOf" srcId="{48B293F5-DBE2-4768-B9E1-60EFACE82F0C}" destId="{0101AE5A-CBF3-4626-A7E6-DA480214897D}" srcOrd="0" destOrd="0" presId="urn:microsoft.com/office/officeart/2005/8/layout/chevron2"/>
    <dgm:cxn modelId="{91780BB1-B611-44D7-BA35-86BF2B2CF9AF}" type="presParOf" srcId="{48B293F5-DBE2-4768-B9E1-60EFACE82F0C}" destId="{DEDA2D73-97C6-4A36-812C-E400A5F350E8}" srcOrd="1" destOrd="0" presId="urn:microsoft.com/office/officeart/2005/8/layout/chevron2"/>
    <dgm:cxn modelId="{8DDE1D35-88A9-4A63-876F-AFC1D66426FB}" type="presParOf" srcId="{9909750B-835C-43B1-A946-05407F5316C5}" destId="{C75ED457-6A49-45F7-AB9F-4A4950396DE1}" srcOrd="1" destOrd="0" presId="urn:microsoft.com/office/officeart/2005/8/layout/chevron2"/>
    <dgm:cxn modelId="{CB803367-08AA-4F39-BF74-B8FD576B44D0}" type="presParOf" srcId="{9909750B-835C-43B1-A946-05407F5316C5}" destId="{0958A091-75DD-4186-AC18-FD98E258F858}" srcOrd="2" destOrd="0" presId="urn:microsoft.com/office/officeart/2005/8/layout/chevron2"/>
    <dgm:cxn modelId="{3D6DD8DF-3E0B-4F75-872D-45E45A774767}" type="presParOf" srcId="{0958A091-75DD-4186-AC18-FD98E258F858}" destId="{B2EBF299-EEB2-4E7B-8434-8C558FA9F658}" srcOrd="0" destOrd="0" presId="urn:microsoft.com/office/officeart/2005/8/layout/chevron2"/>
    <dgm:cxn modelId="{6FF41A0D-85CC-47FC-93A4-4F23256128FC}" type="presParOf" srcId="{0958A091-75DD-4186-AC18-FD98E258F858}" destId="{2FF9E009-4941-413B-96B3-C8AF1AF2290B}" srcOrd="1" destOrd="0" presId="urn:microsoft.com/office/officeart/2005/8/layout/chevron2"/>
    <dgm:cxn modelId="{B0561777-A2E0-413F-A605-6D649A17F884}" type="presParOf" srcId="{9909750B-835C-43B1-A946-05407F5316C5}" destId="{0DC0FCF5-DA86-4A35-B9ED-0756880C7857}" srcOrd="3" destOrd="0" presId="urn:microsoft.com/office/officeart/2005/8/layout/chevron2"/>
    <dgm:cxn modelId="{429F0E16-86D5-4585-BCE6-824786DBCF5C}" type="presParOf" srcId="{9909750B-835C-43B1-A946-05407F5316C5}" destId="{7F70B70F-A3FA-487D-A6BA-5382425AFE55}" srcOrd="4" destOrd="0" presId="urn:microsoft.com/office/officeart/2005/8/layout/chevron2"/>
    <dgm:cxn modelId="{8218FE25-DDEA-478B-A023-4436A011500D}" type="presParOf" srcId="{7F70B70F-A3FA-487D-A6BA-5382425AFE55}" destId="{90BBD65E-1395-4B8C-8FFE-4AE8966C5BC4}" srcOrd="0" destOrd="0" presId="urn:microsoft.com/office/officeart/2005/8/layout/chevron2"/>
    <dgm:cxn modelId="{EF84313C-C0C6-4479-8315-692725DE1966}" type="presParOf" srcId="{7F70B70F-A3FA-487D-A6BA-5382425AFE55}" destId="{47D3BBF6-EC48-4685-813F-DBE3F59C1B61}" srcOrd="1" destOrd="0" presId="urn:microsoft.com/office/officeart/2005/8/layout/chevron2"/>
    <dgm:cxn modelId="{FA16EC59-FD1F-4A74-83A2-926C5ACBF0B5}" type="presParOf" srcId="{9909750B-835C-43B1-A946-05407F5316C5}" destId="{4073EBF7-FD3F-4413-A1E3-B603BA0AF39F}" srcOrd="5" destOrd="0" presId="urn:microsoft.com/office/officeart/2005/8/layout/chevron2"/>
    <dgm:cxn modelId="{D87834AB-6215-4C66-8411-D9F9578DCF3A}" type="presParOf" srcId="{9909750B-835C-43B1-A946-05407F5316C5}" destId="{5DF70462-4407-4689-A664-CF59941B600C}" srcOrd="6" destOrd="0" presId="urn:microsoft.com/office/officeart/2005/8/layout/chevron2"/>
    <dgm:cxn modelId="{40F91CFE-1EB5-460E-BDED-6D6716B5F971}" type="presParOf" srcId="{5DF70462-4407-4689-A664-CF59941B600C}" destId="{39ED458B-0122-4EE6-BE60-4D878C2882B0}" srcOrd="0" destOrd="0" presId="urn:microsoft.com/office/officeart/2005/8/layout/chevron2"/>
    <dgm:cxn modelId="{44FA39A0-CFF2-49D5-B770-AC779A5708F5}" type="presParOf" srcId="{5DF70462-4407-4689-A664-CF59941B600C}" destId="{D1CA0AB1-138D-47DF-B8FE-EBE2ED731E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126A2-3BD4-472B-94AD-5474504026CD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AD5904D6-86B3-4630-B646-66738768F85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КРЕАТИВНОЕ МЫШЛЕНИЕ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D8FDFE4-3295-4A23-AAF2-B8872728C3D5}" type="parTrans" cxnId="{BAE4F6B3-B643-41B6-B6A8-74CF2B79EEB0}">
      <dgm:prSet/>
      <dgm:spPr/>
      <dgm:t>
        <a:bodyPr/>
        <a:lstStyle/>
        <a:p>
          <a:endParaRPr lang="ru-RU"/>
        </a:p>
      </dgm:t>
    </dgm:pt>
    <dgm:pt modelId="{A37E7730-6CB4-4939-B30D-0F179B95A295}" type="sibTrans" cxnId="{BAE4F6B3-B643-41B6-B6A8-74CF2B79EEB0}">
      <dgm:prSet/>
      <dgm:spPr/>
      <dgm:t>
        <a:bodyPr/>
        <a:lstStyle/>
        <a:p>
          <a:endParaRPr lang="ru-RU"/>
        </a:p>
      </dgm:t>
    </dgm:pt>
    <dgm:pt modelId="{1F170ADF-28C8-4B85-8C82-CD1F05343864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Компонент функциональной 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 с которыми он не сталкивался раньше.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6651B25-A04B-47C0-B2C9-6D155A3A8A41}" type="parTrans" cxnId="{BBE2E6E4-F7E8-40D5-851A-47F192162015}">
      <dgm:prSet/>
      <dgm:spPr/>
      <dgm:t>
        <a:bodyPr/>
        <a:lstStyle/>
        <a:p>
          <a:endParaRPr lang="ru-RU"/>
        </a:p>
      </dgm:t>
    </dgm:pt>
    <dgm:pt modelId="{E052A5CF-1512-4FCE-953D-0CF508F3B6F1}" type="sibTrans" cxnId="{BBE2E6E4-F7E8-40D5-851A-47F192162015}">
      <dgm:prSet/>
      <dgm:spPr/>
      <dgm:t>
        <a:bodyPr/>
        <a:lstStyle/>
        <a:p>
          <a:endParaRPr lang="ru-RU"/>
        </a:p>
      </dgm:t>
    </dgm:pt>
    <dgm:pt modelId="{3D743CC3-56AF-4DC4-B132-B2E8B7E965A3}" type="pres">
      <dgm:prSet presAssocID="{86E126A2-3BD4-472B-94AD-5474504026CD}" presName="Name0" presStyleCnt="0">
        <dgm:presLayoutVars>
          <dgm:dir/>
          <dgm:animLvl val="lvl"/>
          <dgm:resizeHandles val="exact"/>
        </dgm:presLayoutVars>
      </dgm:prSet>
      <dgm:spPr/>
    </dgm:pt>
    <dgm:pt modelId="{2B9E1701-5C5D-453A-9BB8-18933E6AC39B}" type="pres">
      <dgm:prSet presAssocID="{AD5904D6-86B3-4630-B646-66738768F85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2EFE3-C695-4D29-901C-C29A01E7494D}" type="pres">
      <dgm:prSet presAssocID="{A37E7730-6CB4-4939-B30D-0F179B95A295}" presName="parTxOnlySpace" presStyleCnt="0"/>
      <dgm:spPr/>
    </dgm:pt>
    <dgm:pt modelId="{1D39E02E-643C-46BE-B7E1-CF595FEAE75A}" type="pres">
      <dgm:prSet presAssocID="{1F170ADF-28C8-4B85-8C82-CD1F05343864}" presName="parTxOnly" presStyleLbl="node1" presStyleIdx="1" presStyleCnt="2" custScaleX="162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69D62-3052-4FAE-99A0-205DC560A1E8}" type="presOf" srcId="{AD5904D6-86B3-4630-B646-66738768F852}" destId="{2B9E1701-5C5D-453A-9BB8-18933E6AC39B}" srcOrd="0" destOrd="0" presId="urn:microsoft.com/office/officeart/2005/8/layout/chevron1"/>
    <dgm:cxn modelId="{BAE4F6B3-B643-41B6-B6A8-74CF2B79EEB0}" srcId="{86E126A2-3BD4-472B-94AD-5474504026CD}" destId="{AD5904D6-86B3-4630-B646-66738768F852}" srcOrd="0" destOrd="0" parTransId="{DD8FDFE4-3295-4A23-AAF2-B8872728C3D5}" sibTransId="{A37E7730-6CB4-4939-B30D-0F179B95A295}"/>
    <dgm:cxn modelId="{4CD3A7FD-2C5C-47BB-A480-89CC61D29C33}" type="presOf" srcId="{1F170ADF-28C8-4B85-8C82-CD1F05343864}" destId="{1D39E02E-643C-46BE-B7E1-CF595FEAE75A}" srcOrd="0" destOrd="0" presId="urn:microsoft.com/office/officeart/2005/8/layout/chevron1"/>
    <dgm:cxn modelId="{BBE2E6E4-F7E8-40D5-851A-47F192162015}" srcId="{86E126A2-3BD4-472B-94AD-5474504026CD}" destId="{1F170ADF-28C8-4B85-8C82-CD1F05343864}" srcOrd="1" destOrd="0" parTransId="{16651B25-A04B-47C0-B2C9-6D155A3A8A41}" sibTransId="{E052A5CF-1512-4FCE-953D-0CF508F3B6F1}"/>
    <dgm:cxn modelId="{DB09696A-10B2-4406-AE80-85D0D0C5C545}" type="presOf" srcId="{86E126A2-3BD4-472B-94AD-5474504026CD}" destId="{3D743CC3-56AF-4DC4-B132-B2E8B7E965A3}" srcOrd="0" destOrd="0" presId="urn:microsoft.com/office/officeart/2005/8/layout/chevron1"/>
    <dgm:cxn modelId="{2B01795C-2DE6-4965-9FB7-63C725F77924}" type="presParOf" srcId="{3D743CC3-56AF-4DC4-B132-B2E8B7E965A3}" destId="{2B9E1701-5C5D-453A-9BB8-18933E6AC39B}" srcOrd="0" destOrd="0" presId="urn:microsoft.com/office/officeart/2005/8/layout/chevron1"/>
    <dgm:cxn modelId="{57B9B875-C563-4188-A58F-67452C4C2709}" type="presParOf" srcId="{3D743CC3-56AF-4DC4-B132-B2E8B7E965A3}" destId="{5E82EFE3-C695-4D29-901C-C29A01E7494D}" srcOrd="1" destOrd="0" presId="urn:microsoft.com/office/officeart/2005/8/layout/chevron1"/>
    <dgm:cxn modelId="{5367CDDD-DC26-4BD1-9543-AFBEDD9CCD3B}" type="presParOf" srcId="{3D743CC3-56AF-4DC4-B132-B2E8B7E965A3}" destId="{1D39E02E-643C-46BE-B7E1-CF595FEAE75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E41CA-3A5D-410C-8A74-69B6CAE3077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19F9D08-2129-4308-8A40-D0109865AE19}">
      <dgm:prSet phldrT="[Текст]" phldr="1"/>
      <dgm:spPr/>
      <dgm:t>
        <a:bodyPr/>
        <a:lstStyle/>
        <a:p>
          <a:endParaRPr lang="ru-RU"/>
        </a:p>
      </dgm:t>
    </dgm:pt>
    <dgm:pt modelId="{847BE12C-9254-4A6C-B945-B5538D24375B}" type="parTrans" cxnId="{E948D01B-E157-414F-8B86-C5454EB74408}">
      <dgm:prSet/>
      <dgm:spPr/>
      <dgm:t>
        <a:bodyPr/>
        <a:lstStyle/>
        <a:p>
          <a:endParaRPr lang="ru-RU"/>
        </a:p>
      </dgm:t>
    </dgm:pt>
    <dgm:pt modelId="{889DF200-A6B0-4F01-AB83-D87F7896C555}" type="sibTrans" cxnId="{E948D01B-E157-414F-8B86-C5454EB74408}">
      <dgm:prSet/>
      <dgm:spPr/>
      <dgm:t>
        <a:bodyPr/>
        <a:lstStyle/>
        <a:p>
          <a:endParaRPr lang="ru-RU"/>
        </a:p>
      </dgm:t>
    </dgm:pt>
    <dgm:pt modelId="{58FBF1A6-0E9C-4FDA-8F93-EC3A1FF6DDBA}">
      <dgm:prSet phldrT="[Текст]"/>
      <dgm:spPr/>
      <dgm:t>
        <a:bodyPr/>
        <a:lstStyle/>
        <a:p>
          <a:r>
            <a:rPr lang="ru-RU" b="1" dirty="0" smtClean="0"/>
            <a:t>Научить находить решения в нестандартных ситуациях;</a:t>
          </a:r>
          <a:endParaRPr lang="ru-RU" dirty="0"/>
        </a:p>
      </dgm:t>
    </dgm:pt>
    <dgm:pt modelId="{B14576C6-2A97-472A-BC3E-74971D1F5108}" type="parTrans" cxnId="{3101DD35-3606-4B11-B0E9-44B25AD22000}">
      <dgm:prSet/>
      <dgm:spPr/>
      <dgm:t>
        <a:bodyPr/>
        <a:lstStyle/>
        <a:p>
          <a:endParaRPr lang="ru-RU"/>
        </a:p>
      </dgm:t>
    </dgm:pt>
    <dgm:pt modelId="{7D263254-4CC0-4101-88D3-478FA36B6B3A}" type="sibTrans" cxnId="{3101DD35-3606-4B11-B0E9-44B25AD22000}">
      <dgm:prSet/>
      <dgm:spPr/>
      <dgm:t>
        <a:bodyPr/>
        <a:lstStyle/>
        <a:p>
          <a:endParaRPr lang="ru-RU"/>
        </a:p>
      </dgm:t>
    </dgm:pt>
    <dgm:pt modelId="{42B92404-A19C-434E-952C-21E2BE8575E8}">
      <dgm:prSet phldrT="[Текст]"/>
      <dgm:spPr/>
      <dgm:t>
        <a:bodyPr/>
        <a:lstStyle/>
        <a:p>
          <a:endParaRPr lang="ru-RU" dirty="0"/>
        </a:p>
      </dgm:t>
    </dgm:pt>
    <dgm:pt modelId="{7A27B5EF-AF45-41F3-9951-62D62E85F9A8}" type="parTrans" cxnId="{0166EB7F-8AC2-4FBA-BE80-49E56B94E456}">
      <dgm:prSet/>
      <dgm:spPr/>
      <dgm:t>
        <a:bodyPr/>
        <a:lstStyle/>
        <a:p>
          <a:endParaRPr lang="ru-RU"/>
        </a:p>
      </dgm:t>
    </dgm:pt>
    <dgm:pt modelId="{7EEF9B71-CAF1-4A28-9021-E09662880C68}" type="sibTrans" cxnId="{0166EB7F-8AC2-4FBA-BE80-49E56B94E456}">
      <dgm:prSet/>
      <dgm:spPr/>
      <dgm:t>
        <a:bodyPr/>
        <a:lstStyle/>
        <a:p>
          <a:endParaRPr lang="ru-RU"/>
        </a:p>
      </dgm:t>
    </dgm:pt>
    <dgm:pt modelId="{9EE7619C-18C9-4EC6-863E-83DB22727065}">
      <dgm:prSet phldrT="[Текст]" phldr="1"/>
      <dgm:spPr/>
      <dgm:t>
        <a:bodyPr/>
        <a:lstStyle/>
        <a:p>
          <a:endParaRPr lang="ru-RU" dirty="0"/>
        </a:p>
      </dgm:t>
    </dgm:pt>
    <dgm:pt modelId="{D95D1D12-42B3-4260-B29B-5239B13ACDF6}" type="parTrans" cxnId="{4B8BC99D-5C2B-404C-8844-2900E2177004}">
      <dgm:prSet/>
      <dgm:spPr/>
      <dgm:t>
        <a:bodyPr/>
        <a:lstStyle/>
        <a:p>
          <a:endParaRPr lang="ru-RU"/>
        </a:p>
      </dgm:t>
    </dgm:pt>
    <dgm:pt modelId="{2CA184A6-EB5E-40D2-A876-4DDFC3826394}" type="sibTrans" cxnId="{4B8BC99D-5C2B-404C-8844-2900E2177004}">
      <dgm:prSet/>
      <dgm:spPr/>
      <dgm:t>
        <a:bodyPr/>
        <a:lstStyle/>
        <a:p>
          <a:endParaRPr lang="ru-RU"/>
        </a:p>
      </dgm:t>
    </dgm:pt>
    <dgm:pt modelId="{D01920FB-488C-437A-802C-9C6C3202CF8B}">
      <dgm:prSet phldrT="[Текст]"/>
      <dgm:spPr/>
      <dgm:t>
        <a:bodyPr/>
        <a:lstStyle/>
        <a:p>
          <a:r>
            <a:rPr lang="ru-RU" b="1" smtClean="0"/>
            <a:t>Научить анализировать сложившуюся проблемную ситуацию с разных сторон;</a:t>
          </a:r>
          <a:endParaRPr lang="ru-RU" dirty="0"/>
        </a:p>
      </dgm:t>
    </dgm:pt>
    <dgm:pt modelId="{3391F12E-C468-4171-B4D1-06A777E15D55}" type="parTrans" cxnId="{1EC47AAB-71F7-4107-8616-A0F496AC2BD9}">
      <dgm:prSet/>
      <dgm:spPr/>
      <dgm:t>
        <a:bodyPr/>
        <a:lstStyle/>
        <a:p>
          <a:endParaRPr lang="ru-RU"/>
        </a:p>
      </dgm:t>
    </dgm:pt>
    <dgm:pt modelId="{35E25EC1-EE8E-4489-A102-B3C11DC3E301}" type="sibTrans" cxnId="{1EC47AAB-71F7-4107-8616-A0F496AC2BD9}">
      <dgm:prSet/>
      <dgm:spPr/>
      <dgm:t>
        <a:bodyPr/>
        <a:lstStyle/>
        <a:p>
          <a:endParaRPr lang="ru-RU"/>
        </a:p>
      </dgm:t>
    </dgm:pt>
    <dgm:pt modelId="{F96F985B-2CF8-4F0D-92F7-FBC069D9BE79}">
      <dgm:prSet phldrT="[Текст]"/>
      <dgm:spPr/>
      <dgm:t>
        <a:bodyPr/>
        <a:lstStyle/>
        <a:p>
          <a:endParaRPr lang="ru-RU" dirty="0"/>
        </a:p>
      </dgm:t>
    </dgm:pt>
    <dgm:pt modelId="{CB861B5E-4D84-4D30-9C24-9DA405B58900}" type="parTrans" cxnId="{264D4D5F-86D1-4689-A20D-EB775C25A5EB}">
      <dgm:prSet/>
      <dgm:spPr/>
      <dgm:t>
        <a:bodyPr/>
        <a:lstStyle/>
        <a:p>
          <a:endParaRPr lang="ru-RU"/>
        </a:p>
      </dgm:t>
    </dgm:pt>
    <dgm:pt modelId="{C32AED6B-9211-4BBF-BEB6-E123B5FF78D4}" type="sibTrans" cxnId="{264D4D5F-86D1-4689-A20D-EB775C25A5EB}">
      <dgm:prSet/>
      <dgm:spPr/>
      <dgm:t>
        <a:bodyPr/>
        <a:lstStyle/>
        <a:p>
          <a:endParaRPr lang="ru-RU"/>
        </a:p>
      </dgm:t>
    </dgm:pt>
    <dgm:pt modelId="{E835F5F0-380A-4B9F-A27F-49983F68F580}">
      <dgm:prSet/>
      <dgm:spPr/>
      <dgm:t>
        <a:bodyPr/>
        <a:lstStyle/>
        <a:p>
          <a:r>
            <a:rPr lang="ru-RU" b="1" smtClean="0"/>
            <a:t>Развивать оригинальность мыслительной деятельности;</a:t>
          </a:r>
          <a:endParaRPr lang="ru-RU"/>
        </a:p>
      </dgm:t>
    </dgm:pt>
    <dgm:pt modelId="{2CA92070-5857-46B8-A650-CA40EBF44B70}" type="parTrans" cxnId="{4C0537FF-5B29-4E3F-BBF8-643559EB0FD3}">
      <dgm:prSet/>
      <dgm:spPr/>
      <dgm:t>
        <a:bodyPr/>
        <a:lstStyle/>
        <a:p>
          <a:endParaRPr lang="ru-RU"/>
        </a:p>
      </dgm:t>
    </dgm:pt>
    <dgm:pt modelId="{7F18B727-0B9D-48B9-83E1-92CB8C28983A}" type="sibTrans" cxnId="{4C0537FF-5B29-4E3F-BBF8-643559EB0FD3}">
      <dgm:prSet/>
      <dgm:spPr/>
      <dgm:t>
        <a:bodyPr/>
        <a:lstStyle/>
        <a:p>
          <a:endParaRPr lang="ru-RU"/>
        </a:p>
      </dgm:t>
    </dgm:pt>
    <dgm:pt modelId="{6ACD90EF-6142-48ED-83AC-3CAE23A28BD7}">
      <dgm:prSet/>
      <dgm:spPr/>
      <dgm:t>
        <a:bodyPr/>
        <a:lstStyle/>
        <a:p>
          <a:r>
            <a:rPr lang="ru-RU" b="1" smtClean="0"/>
            <a:t>Развивать свойства мышления, необходимые для плодотворной дальнейшей работы.</a:t>
          </a:r>
          <a:endParaRPr lang="ru-RU"/>
        </a:p>
      </dgm:t>
    </dgm:pt>
    <dgm:pt modelId="{E8CEB47E-D1BA-4F04-8A1B-1C634BD73529}" type="parTrans" cxnId="{047E1DD5-3428-4FC1-AD47-4A9FE6175FAA}">
      <dgm:prSet/>
      <dgm:spPr/>
      <dgm:t>
        <a:bodyPr/>
        <a:lstStyle/>
        <a:p>
          <a:endParaRPr lang="ru-RU"/>
        </a:p>
      </dgm:t>
    </dgm:pt>
    <dgm:pt modelId="{E853DE1B-9276-43C8-9123-AA7008C44D65}" type="sibTrans" cxnId="{047E1DD5-3428-4FC1-AD47-4A9FE6175FAA}">
      <dgm:prSet/>
      <dgm:spPr/>
      <dgm:t>
        <a:bodyPr/>
        <a:lstStyle/>
        <a:p>
          <a:endParaRPr lang="ru-RU"/>
        </a:p>
      </dgm:t>
    </dgm:pt>
    <dgm:pt modelId="{FDE7C624-D512-4E27-8E3C-06BCA9DA586E}" type="pres">
      <dgm:prSet presAssocID="{4E8E41CA-3A5D-410C-8A74-69B6CAE3077E}" presName="linearFlow" presStyleCnt="0">
        <dgm:presLayoutVars>
          <dgm:dir/>
          <dgm:animLvl val="lvl"/>
          <dgm:resizeHandles val="exact"/>
        </dgm:presLayoutVars>
      </dgm:prSet>
      <dgm:spPr/>
    </dgm:pt>
    <dgm:pt modelId="{E6636383-F162-497F-9A8D-799EBCB45966}" type="pres">
      <dgm:prSet presAssocID="{219F9D08-2129-4308-8A40-D0109865AE19}" presName="composite" presStyleCnt="0"/>
      <dgm:spPr/>
    </dgm:pt>
    <dgm:pt modelId="{104507B3-6C6F-482A-B11A-293F0401E390}" type="pres">
      <dgm:prSet presAssocID="{219F9D08-2129-4308-8A40-D0109865AE1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2AEB44C-9C7E-455A-9E95-6E3B1D9444AB}" type="pres">
      <dgm:prSet presAssocID="{219F9D08-2129-4308-8A40-D0109865AE1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7D085-37E7-433D-8C2C-45BDCC7DEBC1}" type="pres">
      <dgm:prSet presAssocID="{889DF200-A6B0-4F01-AB83-D87F7896C555}" presName="sp" presStyleCnt="0"/>
      <dgm:spPr/>
    </dgm:pt>
    <dgm:pt modelId="{A96409B9-46D7-4342-9C94-74C240335ACD}" type="pres">
      <dgm:prSet presAssocID="{42B92404-A19C-434E-952C-21E2BE8575E8}" presName="composite" presStyleCnt="0"/>
      <dgm:spPr/>
    </dgm:pt>
    <dgm:pt modelId="{8DBD3A53-A893-47AA-9057-F7BB654CB7F3}" type="pres">
      <dgm:prSet presAssocID="{42B92404-A19C-434E-952C-21E2BE8575E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2D39222-C29F-441E-92D9-4101FC0DC9C1}" type="pres">
      <dgm:prSet presAssocID="{42B92404-A19C-434E-952C-21E2BE8575E8}" presName="descendantText" presStyleLbl="alignAcc1" presStyleIdx="1" presStyleCnt="4">
        <dgm:presLayoutVars>
          <dgm:bulletEnabled val="1"/>
        </dgm:presLayoutVars>
      </dgm:prSet>
      <dgm:spPr/>
    </dgm:pt>
    <dgm:pt modelId="{E7F6DC0B-A0D0-49F2-ADA4-8BE6719EBC6A}" type="pres">
      <dgm:prSet presAssocID="{7EEF9B71-CAF1-4A28-9021-E09662880C68}" presName="sp" presStyleCnt="0"/>
      <dgm:spPr/>
    </dgm:pt>
    <dgm:pt modelId="{DD74C38E-B0BE-48BE-868F-42A0D22205CE}" type="pres">
      <dgm:prSet presAssocID="{9EE7619C-18C9-4EC6-863E-83DB22727065}" presName="composite" presStyleCnt="0"/>
      <dgm:spPr/>
    </dgm:pt>
    <dgm:pt modelId="{BB2C5964-D457-428E-8F82-2E58BA95AC32}" type="pres">
      <dgm:prSet presAssocID="{9EE7619C-18C9-4EC6-863E-83DB2272706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E2EDAA7-6569-4EA0-8DBE-5AC8FB24C22E}" type="pres">
      <dgm:prSet presAssocID="{9EE7619C-18C9-4EC6-863E-83DB2272706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DE572-206E-4E0A-AFC8-DE8D4735A1E8}" type="pres">
      <dgm:prSet presAssocID="{2CA184A6-EB5E-40D2-A876-4DDFC3826394}" presName="sp" presStyleCnt="0"/>
      <dgm:spPr/>
    </dgm:pt>
    <dgm:pt modelId="{B186D5C7-3A9A-453E-A1C8-1738FEB79A18}" type="pres">
      <dgm:prSet presAssocID="{F96F985B-2CF8-4F0D-92F7-FBC069D9BE79}" presName="composite" presStyleCnt="0"/>
      <dgm:spPr/>
    </dgm:pt>
    <dgm:pt modelId="{71872BF9-203D-48F2-B551-308E561E1074}" type="pres">
      <dgm:prSet presAssocID="{F96F985B-2CF8-4F0D-92F7-FBC069D9BE7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343A80E-E549-4281-8684-AEF47EF3468F}" type="pres">
      <dgm:prSet presAssocID="{F96F985B-2CF8-4F0D-92F7-FBC069D9BE7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101DD35-3606-4B11-B0E9-44B25AD22000}" srcId="{219F9D08-2129-4308-8A40-D0109865AE19}" destId="{58FBF1A6-0E9C-4FDA-8F93-EC3A1FF6DDBA}" srcOrd="0" destOrd="0" parTransId="{B14576C6-2A97-472A-BC3E-74971D1F5108}" sibTransId="{7D263254-4CC0-4101-88D3-478FA36B6B3A}"/>
    <dgm:cxn modelId="{4B8BC99D-5C2B-404C-8844-2900E2177004}" srcId="{4E8E41CA-3A5D-410C-8A74-69B6CAE3077E}" destId="{9EE7619C-18C9-4EC6-863E-83DB22727065}" srcOrd="2" destOrd="0" parTransId="{D95D1D12-42B3-4260-B29B-5239B13ACDF6}" sibTransId="{2CA184A6-EB5E-40D2-A876-4DDFC3826394}"/>
    <dgm:cxn modelId="{DE469D1C-A720-4CA1-A7F0-C815E3093780}" type="presOf" srcId="{6ACD90EF-6142-48ED-83AC-3CAE23A28BD7}" destId="{D343A80E-E549-4281-8684-AEF47EF3468F}" srcOrd="0" destOrd="0" presId="urn:microsoft.com/office/officeart/2005/8/layout/chevron2"/>
    <dgm:cxn modelId="{047E1DD5-3428-4FC1-AD47-4A9FE6175FAA}" srcId="{F96F985B-2CF8-4F0D-92F7-FBC069D9BE79}" destId="{6ACD90EF-6142-48ED-83AC-3CAE23A28BD7}" srcOrd="0" destOrd="0" parTransId="{E8CEB47E-D1BA-4F04-8A1B-1C634BD73529}" sibTransId="{E853DE1B-9276-43C8-9123-AA7008C44D65}"/>
    <dgm:cxn modelId="{86C6BD99-9215-4740-8EEF-651F549FEC33}" type="presOf" srcId="{4E8E41CA-3A5D-410C-8A74-69B6CAE3077E}" destId="{FDE7C624-D512-4E27-8E3C-06BCA9DA586E}" srcOrd="0" destOrd="0" presId="urn:microsoft.com/office/officeart/2005/8/layout/chevron2"/>
    <dgm:cxn modelId="{4C0537FF-5B29-4E3F-BBF8-643559EB0FD3}" srcId="{42B92404-A19C-434E-952C-21E2BE8575E8}" destId="{E835F5F0-380A-4B9F-A27F-49983F68F580}" srcOrd="0" destOrd="0" parTransId="{2CA92070-5857-46B8-A650-CA40EBF44B70}" sibTransId="{7F18B727-0B9D-48B9-83E1-92CB8C28983A}"/>
    <dgm:cxn modelId="{CA42D363-C22E-4503-A53D-4BBB85B547E1}" type="presOf" srcId="{9EE7619C-18C9-4EC6-863E-83DB22727065}" destId="{BB2C5964-D457-428E-8F82-2E58BA95AC32}" srcOrd="0" destOrd="0" presId="urn:microsoft.com/office/officeart/2005/8/layout/chevron2"/>
    <dgm:cxn modelId="{341716A2-CF84-4EFF-A481-63183F5990BF}" type="presOf" srcId="{D01920FB-488C-437A-802C-9C6C3202CF8B}" destId="{8E2EDAA7-6569-4EA0-8DBE-5AC8FB24C22E}" srcOrd="0" destOrd="0" presId="urn:microsoft.com/office/officeart/2005/8/layout/chevron2"/>
    <dgm:cxn modelId="{264D4D5F-86D1-4689-A20D-EB775C25A5EB}" srcId="{4E8E41CA-3A5D-410C-8A74-69B6CAE3077E}" destId="{F96F985B-2CF8-4F0D-92F7-FBC069D9BE79}" srcOrd="3" destOrd="0" parTransId="{CB861B5E-4D84-4D30-9C24-9DA405B58900}" sibTransId="{C32AED6B-9211-4BBF-BEB6-E123B5FF78D4}"/>
    <dgm:cxn modelId="{E948D01B-E157-414F-8B86-C5454EB74408}" srcId="{4E8E41CA-3A5D-410C-8A74-69B6CAE3077E}" destId="{219F9D08-2129-4308-8A40-D0109865AE19}" srcOrd="0" destOrd="0" parTransId="{847BE12C-9254-4A6C-B945-B5538D24375B}" sibTransId="{889DF200-A6B0-4F01-AB83-D87F7896C555}"/>
    <dgm:cxn modelId="{4A1B2620-7437-484A-9615-017E63B61DE3}" type="presOf" srcId="{42B92404-A19C-434E-952C-21E2BE8575E8}" destId="{8DBD3A53-A893-47AA-9057-F7BB654CB7F3}" srcOrd="0" destOrd="0" presId="urn:microsoft.com/office/officeart/2005/8/layout/chevron2"/>
    <dgm:cxn modelId="{0166EB7F-8AC2-4FBA-BE80-49E56B94E456}" srcId="{4E8E41CA-3A5D-410C-8A74-69B6CAE3077E}" destId="{42B92404-A19C-434E-952C-21E2BE8575E8}" srcOrd="1" destOrd="0" parTransId="{7A27B5EF-AF45-41F3-9951-62D62E85F9A8}" sibTransId="{7EEF9B71-CAF1-4A28-9021-E09662880C68}"/>
    <dgm:cxn modelId="{1EC47AAB-71F7-4107-8616-A0F496AC2BD9}" srcId="{9EE7619C-18C9-4EC6-863E-83DB22727065}" destId="{D01920FB-488C-437A-802C-9C6C3202CF8B}" srcOrd="0" destOrd="0" parTransId="{3391F12E-C468-4171-B4D1-06A777E15D55}" sibTransId="{35E25EC1-EE8E-4489-A102-B3C11DC3E301}"/>
    <dgm:cxn modelId="{4BCC87AC-19C5-4CD9-A5D8-664BA54E10DE}" type="presOf" srcId="{219F9D08-2129-4308-8A40-D0109865AE19}" destId="{104507B3-6C6F-482A-B11A-293F0401E390}" srcOrd="0" destOrd="0" presId="urn:microsoft.com/office/officeart/2005/8/layout/chevron2"/>
    <dgm:cxn modelId="{982886D3-A6F3-439B-9452-5AA8A0FFD055}" type="presOf" srcId="{E835F5F0-380A-4B9F-A27F-49983F68F580}" destId="{B2D39222-C29F-441E-92D9-4101FC0DC9C1}" srcOrd="0" destOrd="0" presId="urn:microsoft.com/office/officeart/2005/8/layout/chevron2"/>
    <dgm:cxn modelId="{D49B5386-4E7D-46A5-A6FE-2C42973B6FDB}" type="presOf" srcId="{F96F985B-2CF8-4F0D-92F7-FBC069D9BE79}" destId="{71872BF9-203D-48F2-B551-308E561E1074}" srcOrd="0" destOrd="0" presId="urn:microsoft.com/office/officeart/2005/8/layout/chevron2"/>
    <dgm:cxn modelId="{212766FD-D96E-4666-8371-CEB419A8EF11}" type="presOf" srcId="{58FBF1A6-0E9C-4FDA-8F93-EC3A1FF6DDBA}" destId="{92AEB44C-9C7E-455A-9E95-6E3B1D9444AB}" srcOrd="0" destOrd="0" presId="urn:microsoft.com/office/officeart/2005/8/layout/chevron2"/>
    <dgm:cxn modelId="{FCC784FA-B8E6-4AAC-ABC8-BAE32B868EB4}" type="presParOf" srcId="{FDE7C624-D512-4E27-8E3C-06BCA9DA586E}" destId="{E6636383-F162-497F-9A8D-799EBCB45966}" srcOrd="0" destOrd="0" presId="urn:microsoft.com/office/officeart/2005/8/layout/chevron2"/>
    <dgm:cxn modelId="{07D68E88-9518-41BE-A81B-DC8DF03DAC0E}" type="presParOf" srcId="{E6636383-F162-497F-9A8D-799EBCB45966}" destId="{104507B3-6C6F-482A-B11A-293F0401E390}" srcOrd="0" destOrd="0" presId="urn:microsoft.com/office/officeart/2005/8/layout/chevron2"/>
    <dgm:cxn modelId="{3D349173-7091-4FF4-AC9F-E9431C4D95E7}" type="presParOf" srcId="{E6636383-F162-497F-9A8D-799EBCB45966}" destId="{92AEB44C-9C7E-455A-9E95-6E3B1D9444AB}" srcOrd="1" destOrd="0" presId="urn:microsoft.com/office/officeart/2005/8/layout/chevron2"/>
    <dgm:cxn modelId="{DDACF2BD-2AF5-4C83-9C85-57FD72FF12B7}" type="presParOf" srcId="{FDE7C624-D512-4E27-8E3C-06BCA9DA586E}" destId="{FE67D085-37E7-433D-8C2C-45BDCC7DEBC1}" srcOrd="1" destOrd="0" presId="urn:microsoft.com/office/officeart/2005/8/layout/chevron2"/>
    <dgm:cxn modelId="{042E1D53-5EF5-446F-8417-0B7726EC240F}" type="presParOf" srcId="{FDE7C624-D512-4E27-8E3C-06BCA9DA586E}" destId="{A96409B9-46D7-4342-9C94-74C240335ACD}" srcOrd="2" destOrd="0" presId="urn:microsoft.com/office/officeart/2005/8/layout/chevron2"/>
    <dgm:cxn modelId="{8994FC88-A188-4DCD-A42F-EE494840A81C}" type="presParOf" srcId="{A96409B9-46D7-4342-9C94-74C240335ACD}" destId="{8DBD3A53-A893-47AA-9057-F7BB654CB7F3}" srcOrd="0" destOrd="0" presId="urn:microsoft.com/office/officeart/2005/8/layout/chevron2"/>
    <dgm:cxn modelId="{319A4A36-7F49-4672-8B66-F8C1F392FEC5}" type="presParOf" srcId="{A96409B9-46D7-4342-9C94-74C240335ACD}" destId="{B2D39222-C29F-441E-92D9-4101FC0DC9C1}" srcOrd="1" destOrd="0" presId="urn:microsoft.com/office/officeart/2005/8/layout/chevron2"/>
    <dgm:cxn modelId="{EFCFC316-4480-4E6E-BB9F-56F05D28A1D5}" type="presParOf" srcId="{FDE7C624-D512-4E27-8E3C-06BCA9DA586E}" destId="{E7F6DC0B-A0D0-49F2-ADA4-8BE6719EBC6A}" srcOrd="3" destOrd="0" presId="urn:microsoft.com/office/officeart/2005/8/layout/chevron2"/>
    <dgm:cxn modelId="{B3C5726D-99EE-42DB-8D9B-E98A4D06F9D6}" type="presParOf" srcId="{FDE7C624-D512-4E27-8E3C-06BCA9DA586E}" destId="{DD74C38E-B0BE-48BE-868F-42A0D22205CE}" srcOrd="4" destOrd="0" presId="urn:microsoft.com/office/officeart/2005/8/layout/chevron2"/>
    <dgm:cxn modelId="{047EC8D2-04A7-4E3B-9D97-CA2FE311CFDB}" type="presParOf" srcId="{DD74C38E-B0BE-48BE-868F-42A0D22205CE}" destId="{BB2C5964-D457-428E-8F82-2E58BA95AC32}" srcOrd="0" destOrd="0" presId="urn:microsoft.com/office/officeart/2005/8/layout/chevron2"/>
    <dgm:cxn modelId="{401708D0-79A5-4234-BF6E-62134C122167}" type="presParOf" srcId="{DD74C38E-B0BE-48BE-868F-42A0D22205CE}" destId="{8E2EDAA7-6569-4EA0-8DBE-5AC8FB24C22E}" srcOrd="1" destOrd="0" presId="urn:microsoft.com/office/officeart/2005/8/layout/chevron2"/>
    <dgm:cxn modelId="{01B7E279-9CC4-4523-A95A-08E2F865C4B9}" type="presParOf" srcId="{FDE7C624-D512-4E27-8E3C-06BCA9DA586E}" destId="{F85DE572-206E-4E0A-AFC8-DE8D4735A1E8}" srcOrd="5" destOrd="0" presId="urn:microsoft.com/office/officeart/2005/8/layout/chevron2"/>
    <dgm:cxn modelId="{91BD24B7-EBEE-48BC-B452-4CB955675C8C}" type="presParOf" srcId="{FDE7C624-D512-4E27-8E3C-06BCA9DA586E}" destId="{B186D5C7-3A9A-453E-A1C8-1738FEB79A18}" srcOrd="6" destOrd="0" presId="urn:microsoft.com/office/officeart/2005/8/layout/chevron2"/>
    <dgm:cxn modelId="{48951BC4-9B48-4D5F-BCE7-B43655735443}" type="presParOf" srcId="{B186D5C7-3A9A-453E-A1C8-1738FEB79A18}" destId="{71872BF9-203D-48F2-B551-308E561E1074}" srcOrd="0" destOrd="0" presId="urn:microsoft.com/office/officeart/2005/8/layout/chevron2"/>
    <dgm:cxn modelId="{F554F21A-B10E-4A4C-8201-357FE3A10975}" type="presParOf" srcId="{B186D5C7-3A9A-453E-A1C8-1738FEB79A18}" destId="{D343A80E-E549-4281-8684-AEF47EF346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01AE5A-CBF3-4626-A7E6-DA480214897D}">
      <dsp:nvSpPr>
        <dsp:cNvPr id="0" name=""/>
        <dsp:cNvSpPr/>
      </dsp:nvSpPr>
      <dsp:spPr>
        <a:xfrm rot="5400000">
          <a:off x="-221039" y="226509"/>
          <a:ext cx="1473598" cy="10315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21039" y="226509"/>
        <a:ext cx="1473598" cy="1031518"/>
      </dsp:txXfrm>
    </dsp:sp>
    <dsp:sp modelId="{DEDA2D73-97C6-4A36-812C-E400A5F350E8}">
      <dsp:nvSpPr>
        <dsp:cNvPr id="0" name=""/>
        <dsp:cNvSpPr/>
      </dsp:nvSpPr>
      <dsp:spPr>
        <a:xfrm rot="5400000">
          <a:off x="2917159" y="-1880171"/>
          <a:ext cx="957838" cy="4729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готовностью успешно взаимодействовать с изменяющимся окружающим   миром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917159" y="-1880171"/>
        <a:ext cx="957838" cy="4729121"/>
      </dsp:txXfrm>
    </dsp:sp>
    <dsp:sp modelId="{B2EBF299-EEB2-4E7B-8434-8C558FA9F658}">
      <dsp:nvSpPr>
        <dsp:cNvPr id="0" name=""/>
        <dsp:cNvSpPr/>
      </dsp:nvSpPr>
      <dsp:spPr>
        <a:xfrm rot="5400000">
          <a:off x="-221039" y="1555866"/>
          <a:ext cx="1473598" cy="1031518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21039" y="1555866"/>
        <a:ext cx="1473598" cy="1031518"/>
      </dsp:txXfrm>
    </dsp:sp>
    <dsp:sp modelId="{2FF9E009-4941-413B-96B3-C8AF1AF2290B}">
      <dsp:nvSpPr>
        <dsp:cNvPr id="0" name=""/>
        <dsp:cNvSpPr/>
      </dsp:nvSpPr>
      <dsp:spPr>
        <a:xfrm rot="5400000">
          <a:off x="2917159" y="-550814"/>
          <a:ext cx="957838" cy="4729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возможностью решать различные (в том числе нестандартные) учебные   и   жизненные задачи;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917159" y="-550814"/>
        <a:ext cx="957838" cy="4729121"/>
      </dsp:txXfrm>
    </dsp:sp>
    <dsp:sp modelId="{90BBD65E-1395-4B8C-8FFE-4AE8966C5BC4}">
      <dsp:nvSpPr>
        <dsp:cNvPr id="0" name=""/>
        <dsp:cNvSpPr/>
      </dsp:nvSpPr>
      <dsp:spPr>
        <a:xfrm rot="5400000">
          <a:off x="-221039" y="2885223"/>
          <a:ext cx="1473598" cy="1031518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-221039" y="2885223"/>
        <a:ext cx="1473598" cy="1031518"/>
      </dsp:txXfrm>
    </dsp:sp>
    <dsp:sp modelId="{47D3BBF6-EC48-4685-813F-DBE3F59C1B61}">
      <dsp:nvSpPr>
        <dsp:cNvPr id="0" name=""/>
        <dsp:cNvSpPr/>
      </dsp:nvSpPr>
      <dsp:spPr>
        <a:xfrm rot="5400000">
          <a:off x="2917159" y="778542"/>
          <a:ext cx="957838" cy="4729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способностью строить социальные отношения;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917159" y="778542"/>
        <a:ext cx="957838" cy="4729121"/>
      </dsp:txXfrm>
    </dsp:sp>
    <dsp:sp modelId="{39ED458B-0122-4EE6-BE60-4D878C2882B0}">
      <dsp:nvSpPr>
        <dsp:cNvPr id="0" name=""/>
        <dsp:cNvSpPr/>
      </dsp:nvSpPr>
      <dsp:spPr>
        <a:xfrm rot="5400000">
          <a:off x="-221039" y="4214579"/>
          <a:ext cx="1473598" cy="103151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21039" y="4214579"/>
        <a:ext cx="1473598" cy="1031518"/>
      </dsp:txXfrm>
    </dsp:sp>
    <dsp:sp modelId="{D1CA0AB1-138D-47DF-B8FE-EBE2ED731E9A}">
      <dsp:nvSpPr>
        <dsp:cNvPr id="0" name=""/>
        <dsp:cNvSpPr/>
      </dsp:nvSpPr>
      <dsp:spPr>
        <a:xfrm rot="5400000">
          <a:off x="2917159" y="2128885"/>
          <a:ext cx="957838" cy="4729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совокупностью рефлексивных умений, обеспечивающих оценку своей         грамотности, стремлением к дальнейшему образованию.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917159" y="2128885"/>
        <a:ext cx="957838" cy="47291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9E1701-5C5D-453A-9BB8-18933E6AC39B}">
      <dsp:nvSpPr>
        <dsp:cNvPr id="0" name=""/>
        <dsp:cNvSpPr/>
      </dsp:nvSpPr>
      <dsp:spPr>
        <a:xfrm>
          <a:off x="846" y="2254614"/>
          <a:ext cx="3488565" cy="13954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КРЕАТИВНОЕ МЫШЛЕНИЕ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6" y="2254614"/>
        <a:ext cx="3488565" cy="1395426"/>
      </dsp:txXfrm>
    </dsp:sp>
    <dsp:sp modelId="{1D39E02E-643C-46BE-B7E1-CF595FEAE75A}">
      <dsp:nvSpPr>
        <dsp:cNvPr id="0" name=""/>
        <dsp:cNvSpPr/>
      </dsp:nvSpPr>
      <dsp:spPr>
        <a:xfrm>
          <a:off x="3140555" y="2254614"/>
          <a:ext cx="5679070" cy="139542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Компонент функциональной 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 с которыми он не сталкивался раньше.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0555" y="2254614"/>
        <a:ext cx="5679070" cy="13954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4507B3-6C6F-482A-B11A-293F0401E390}">
      <dsp:nvSpPr>
        <dsp:cNvPr id="0" name=""/>
        <dsp:cNvSpPr/>
      </dsp:nvSpPr>
      <dsp:spPr>
        <a:xfrm rot="5400000">
          <a:off x="-166365" y="167398"/>
          <a:ext cx="1109103" cy="7763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-166365" y="167398"/>
        <a:ext cx="1109103" cy="776372"/>
      </dsp:txXfrm>
    </dsp:sp>
    <dsp:sp modelId="{92AEB44C-9C7E-455A-9E95-6E3B1D9444AB}">
      <dsp:nvSpPr>
        <dsp:cNvPr id="0" name=""/>
        <dsp:cNvSpPr/>
      </dsp:nvSpPr>
      <dsp:spPr>
        <a:xfrm rot="5400000">
          <a:off x="3075727" y="-2298322"/>
          <a:ext cx="720917" cy="5319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Научить находить решения в нестандартных ситуациях;</a:t>
          </a:r>
          <a:endParaRPr lang="ru-RU" sz="1900" kern="1200" dirty="0"/>
        </a:p>
      </dsp:txBody>
      <dsp:txXfrm rot="5400000">
        <a:off x="3075727" y="-2298322"/>
        <a:ext cx="720917" cy="5319627"/>
      </dsp:txXfrm>
    </dsp:sp>
    <dsp:sp modelId="{8DBD3A53-A893-47AA-9057-F7BB654CB7F3}">
      <dsp:nvSpPr>
        <dsp:cNvPr id="0" name=""/>
        <dsp:cNvSpPr/>
      </dsp:nvSpPr>
      <dsp:spPr>
        <a:xfrm rot="5400000">
          <a:off x="-166365" y="1127672"/>
          <a:ext cx="1109103" cy="776372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66365" y="1127672"/>
        <a:ext cx="1109103" cy="776372"/>
      </dsp:txXfrm>
    </dsp:sp>
    <dsp:sp modelId="{B2D39222-C29F-441E-92D9-4101FC0DC9C1}">
      <dsp:nvSpPr>
        <dsp:cNvPr id="0" name=""/>
        <dsp:cNvSpPr/>
      </dsp:nvSpPr>
      <dsp:spPr>
        <a:xfrm rot="5400000">
          <a:off x="3075727" y="-1338048"/>
          <a:ext cx="720917" cy="5319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Развивать оригинальность мыслительной деятельности;</a:t>
          </a:r>
          <a:endParaRPr lang="ru-RU" sz="1900" kern="1200"/>
        </a:p>
      </dsp:txBody>
      <dsp:txXfrm rot="5400000">
        <a:off x="3075727" y="-1338048"/>
        <a:ext cx="720917" cy="5319627"/>
      </dsp:txXfrm>
    </dsp:sp>
    <dsp:sp modelId="{BB2C5964-D457-428E-8F82-2E58BA95AC32}">
      <dsp:nvSpPr>
        <dsp:cNvPr id="0" name=""/>
        <dsp:cNvSpPr/>
      </dsp:nvSpPr>
      <dsp:spPr>
        <a:xfrm rot="5400000">
          <a:off x="-166365" y="2087946"/>
          <a:ext cx="1109103" cy="776372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66365" y="2087946"/>
        <a:ext cx="1109103" cy="776372"/>
      </dsp:txXfrm>
    </dsp:sp>
    <dsp:sp modelId="{8E2EDAA7-6569-4EA0-8DBE-5AC8FB24C22E}">
      <dsp:nvSpPr>
        <dsp:cNvPr id="0" name=""/>
        <dsp:cNvSpPr/>
      </dsp:nvSpPr>
      <dsp:spPr>
        <a:xfrm rot="5400000">
          <a:off x="3075727" y="-377773"/>
          <a:ext cx="720917" cy="5319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Научить анализировать сложившуюся проблемную ситуацию с разных сторон;</a:t>
          </a:r>
          <a:endParaRPr lang="ru-RU" sz="1900" kern="1200" dirty="0"/>
        </a:p>
      </dsp:txBody>
      <dsp:txXfrm rot="5400000">
        <a:off x="3075727" y="-377773"/>
        <a:ext cx="720917" cy="5319627"/>
      </dsp:txXfrm>
    </dsp:sp>
    <dsp:sp modelId="{71872BF9-203D-48F2-B551-308E561E1074}">
      <dsp:nvSpPr>
        <dsp:cNvPr id="0" name=""/>
        <dsp:cNvSpPr/>
      </dsp:nvSpPr>
      <dsp:spPr>
        <a:xfrm rot="5400000">
          <a:off x="-166365" y="3048221"/>
          <a:ext cx="1109103" cy="776372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66365" y="3048221"/>
        <a:ext cx="1109103" cy="776372"/>
      </dsp:txXfrm>
    </dsp:sp>
    <dsp:sp modelId="{D343A80E-E549-4281-8684-AEF47EF3468F}">
      <dsp:nvSpPr>
        <dsp:cNvPr id="0" name=""/>
        <dsp:cNvSpPr/>
      </dsp:nvSpPr>
      <dsp:spPr>
        <a:xfrm rot="5400000">
          <a:off x="3075727" y="582500"/>
          <a:ext cx="720917" cy="5319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Развивать свойства мышления, необходимые для плодотворной дальнейшей работы.</a:t>
          </a:r>
          <a:endParaRPr lang="ru-RU" sz="1900" kern="1200"/>
        </a:p>
      </dsp:txBody>
      <dsp:txXfrm rot="5400000">
        <a:off x="3075727" y="582500"/>
        <a:ext cx="720917" cy="5319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29" Type="http://schemas.microsoft.com/office/2007/relationships/hdphoto" Target="NULL"/><Relationship Id="rId1" Type="http://schemas.openxmlformats.org/officeDocument/2006/relationships/slideLayout" Target="../slideLayouts/slideLayout2.xml"/><Relationship Id="rId31" Type="http://schemas.openxmlformats.org/officeDocument/2006/relationships/image" Target="../media/image15.gif"/><Relationship Id="rId4" Type="http://schemas.openxmlformats.org/officeDocument/2006/relationships/image" Target="../media/image13.png"/><Relationship Id="rId30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276E75"/>
                </a:solidFill>
                <a:latin typeface="Times New Roman" pitchFamily="18" charset="0"/>
                <a:cs typeface="Times New Roman" pitchFamily="18" charset="0"/>
              </a:rPr>
              <a:t>«Глобальные компетенции и креативное и мышление как компоненты функциональной грамотности»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376864" cy="134570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Педагог-психолог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МБОУ «СШ № 16 им. 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С.Иванова»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Кислая Т.А.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3171719"/>
            <a:ext cx="5040560" cy="368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476672"/>
            <a:ext cx="8229600" cy="114300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>
              <a:defRPr/>
            </a:pPr>
            <a:r>
              <a:rPr sz="3600" b="1" dirty="0" smtClean="0">
                <a:solidFill>
                  <a:srgbClr val="C00000"/>
                </a:solidFill>
              </a:rPr>
              <a:t>В </a:t>
            </a:r>
            <a:r>
              <a:rPr sz="3600" b="1" dirty="0" err="1">
                <a:solidFill>
                  <a:srgbClr val="C00000"/>
                </a:solidFill>
              </a:rPr>
              <a:t>каждом</a:t>
            </a:r>
            <a:r>
              <a:rPr sz="3600" b="1" dirty="0">
                <a:solidFill>
                  <a:srgbClr val="C00000"/>
                </a:solidFill>
              </a:rPr>
              <a:t> </a:t>
            </a:r>
            <a:r>
              <a:rPr sz="3600" b="1" dirty="0" err="1">
                <a:solidFill>
                  <a:srgbClr val="C00000"/>
                </a:solidFill>
              </a:rPr>
              <a:t>человеке</a:t>
            </a:r>
            <a:r>
              <a:rPr sz="3600" b="1" dirty="0">
                <a:solidFill>
                  <a:srgbClr val="C00000"/>
                </a:solidFill>
              </a:rPr>
              <a:t> </a:t>
            </a:r>
            <a:r>
              <a:rPr sz="3600" b="1" dirty="0" err="1">
                <a:solidFill>
                  <a:srgbClr val="C00000"/>
                </a:solidFill>
              </a:rPr>
              <a:t>спит</a:t>
            </a:r>
            <a:r>
              <a:rPr sz="3600" b="1" dirty="0">
                <a:solidFill>
                  <a:srgbClr val="C00000"/>
                </a:solidFill>
              </a:rPr>
              <a:t> </a:t>
            </a:r>
            <a:r>
              <a:rPr sz="3600" b="1" dirty="0" err="1">
                <a:solidFill>
                  <a:srgbClr val="C00000"/>
                </a:solidFill>
              </a:rPr>
              <a:t>гений</a:t>
            </a:r>
            <a:r>
              <a:rPr sz="3600" b="1" dirty="0">
                <a:solidFill>
                  <a:srgbClr val="C00000"/>
                </a:solidFill>
              </a:rPr>
              <a:t>.</a:t>
            </a:r>
            <a:br>
              <a:rPr sz="3600" b="1" dirty="0">
                <a:solidFill>
                  <a:srgbClr val="C00000"/>
                </a:solidFill>
              </a:rPr>
            </a:br>
            <a:r>
              <a:rPr sz="3600" b="1" dirty="0">
                <a:solidFill>
                  <a:srgbClr val="C00000"/>
                </a:solidFill>
              </a:rPr>
              <a:t> И с </a:t>
            </a:r>
            <a:r>
              <a:rPr sz="3600" b="1" dirty="0" err="1">
                <a:solidFill>
                  <a:srgbClr val="C00000"/>
                </a:solidFill>
              </a:rPr>
              <a:t>каждым</a:t>
            </a:r>
            <a:r>
              <a:rPr sz="3600" b="1" dirty="0">
                <a:solidFill>
                  <a:srgbClr val="C00000"/>
                </a:solidFill>
              </a:rPr>
              <a:t> </a:t>
            </a:r>
            <a:r>
              <a:rPr sz="3600" b="1" dirty="0" err="1" smtClean="0">
                <a:solidFill>
                  <a:srgbClr val="C00000"/>
                </a:solidFill>
              </a:rPr>
              <a:t>днём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sz="3600" b="1" dirty="0" smtClean="0">
                <a:solidFill>
                  <a:srgbClr val="C00000"/>
                </a:solidFill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sz="3600" b="1" dirty="0" err="1" smtClean="0">
                <a:solidFill>
                  <a:srgbClr val="C00000"/>
                </a:solidFill>
              </a:rPr>
              <a:t>всё</a:t>
            </a:r>
            <a:r>
              <a:rPr sz="3600" b="1" dirty="0" smtClean="0">
                <a:solidFill>
                  <a:srgbClr val="C00000"/>
                </a:solidFill>
              </a:rPr>
              <a:t> </a:t>
            </a:r>
            <a:r>
              <a:rPr sz="3600" b="1" dirty="0" err="1">
                <a:solidFill>
                  <a:srgbClr val="C00000"/>
                </a:solidFill>
              </a:rPr>
              <a:t>крепче</a:t>
            </a:r>
            <a:r>
              <a:rPr sz="3600" b="1" dirty="0">
                <a:solidFill>
                  <a:srgbClr val="C00000"/>
                </a:solidFill>
              </a:rPr>
              <a:t> и </a:t>
            </a:r>
            <a:r>
              <a:rPr sz="3600" b="1" dirty="0" err="1" smtClean="0">
                <a:solidFill>
                  <a:srgbClr val="C00000"/>
                </a:solidFill>
              </a:rPr>
              <a:t>крепче</a:t>
            </a:r>
            <a:endParaRPr sz="36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/>
        </p:blipFill>
        <p:spPr bwMode="auto">
          <a:xfrm>
            <a:off x="1043608" y="2060848"/>
            <a:ext cx="7128791" cy="433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theslide.ru/img/thumbs/3bde498e4c00249fa0f79b3f2a454014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40080" cy="614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Глобальные компетенции - это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29089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конкретные навыки, а сочетание знаний, умений, взглядов и ценностей, применяемых при личном или виртуальном взаимодействии с людьми, которые принадлежат к иной культурной среде, и при участии в решении глобальных проблем, не имеющих национальных границ и оказывающих влияние на жизнь нынешнего и будущих поколений.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картинка ученик и куча информ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3096344" cy="2065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427984" y="1052736"/>
            <a:ext cx="432048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5024"/>
            <a:ext cx="2540572" cy="181820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539552" y="764704"/>
          <a:ext cx="57606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/>
          <p:cNvPicPr>
            <a:picLocks noChangeAspect="1"/>
          </p:cNvPicPr>
          <p:nvPr/>
        </p:nvPicPr>
        <p:blipFill>
          <a:blip r:embed="rId8" cstate="print"/>
          <a:stretch/>
        </p:blipFill>
        <p:spPr bwMode="auto">
          <a:xfrm>
            <a:off x="6372200" y="1052736"/>
            <a:ext cx="262778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-387424"/>
          <a:ext cx="88204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Креативное мышление- </a:t>
            </a:r>
            <a:r>
              <a:rPr lang="ru-RU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endParaRPr lang="ru-RU" i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717032"/>
            <a:ext cx="4572000" cy="665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dirty="0" smtClean="0">
                <a:solidFill>
                  <a:srgbClr val="1A1B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креативность в образовании можно посмотреть с двух сторон.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085184"/>
            <a:ext cx="36004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A1B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Применительно к </a:t>
            </a:r>
            <a:r>
              <a:rPr lang="ru-RU" i="1" dirty="0" smtClean="0">
                <a:solidFill>
                  <a:srgbClr val="1A1B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учителям</a:t>
            </a:r>
            <a:r>
              <a:rPr lang="ru-RU" dirty="0" smtClean="0">
                <a:solidFill>
                  <a:srgbClr val="1A1B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 способность не просто передать знания, но и создать </a:t>
            </a:r>
            <a:r>
              <a:rPr lang="ru-RU" b="1" dirty="0" smtClean="0">
                <a:solidFill>
                  <a:srgbClr val="1A1B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увлекательный опыт</a:t>
            </a:r>
            <a:r>
              <a:rPr lang="ru-RU" dirty="0" smtClean="0">
                <a:solidFill>
                  <a:srgbClr val="1A1B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157192"/>
            <a:ext cx="3275856" cy="9814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i="1" dirty="0" smtClean="0">
                <a:solidFill>
                  <a:srgbClr val="1A1B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dirty="0" smtClean="0">
                <a:solidFill>
                  <a:srgbClr val="1A1B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 проявляют её, решая задачи неординарным образом.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 flipH="1">
            <a:off x="3995936" y="4382150"/>
            <a:ext cx="701824" cy="631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>
            <a:off x="4697760" y="4382150"/>
            <a:ext cx="810344" cy="631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8864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развития креативности </a:t>
            </a:r>
            <a:r>
              <a:rPr lang="ru-RU" sz="32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32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следует решить следующие задачи:</a:t>
            </a:r>
            <a:endParaRPr lang="ru-RU" sz="3200" i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91680" y="1772816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276E75"/>
                </a:solidFill>
                <a:latin typeface="Times New Roman" pitchFamily="18" charset="0"/>
                <a:cs typeface="Times New Roman" pitchFamily="18" charset="0"/>
              </a:rPr>
              <a:t>ГЛОБАЛЬНЫЕ КОМПЕТЕНЦИИ. ПРИМЕРЫ ЗАДАНИЙ</a:t>
            </a:r>
            <a:endParaRPr lang="ru-RU" sz="2400" dirty="0">
              <a:solidFill>
                <a:srgbClr val="276E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47664" y="980728"/>
            <a:ext cx="5688632" cy="2952328"/>
          </a:xfrm>
          <a:prstGeom prst="rect">
            <a:avLst/>
          </a:prstGeom>
        </p:spPr>
      </p:pic>
      <p:sp>
        <p:nvSpPr>
          <p:cNvPr id="1026" name="Поле 7"/>
          <p:cNvSpPr txBox="1">
            <a:spLocks noChangeArrowheads="1"/>
          </p:cNvSpPr>
          <p:nvPr/>
        </p:nvSpPr>
        <p:spPr bwMode="auto">
          <a:xfrm>
            <a:off x="1691680" y="4149080"/>
            <a:ext cx="5688632" cy="244827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lgDashDot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Знаешь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что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-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нибудь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этих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странах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Расскажи!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adway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Какую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этих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стран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тебе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приходилось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видеть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Какую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хотел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посетить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Почему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charset="0"/>
                <a:cs typeface="Arial" pitchFamily="34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276E75"/>
                </a:solidFill>
                <a:latin typeface="Times New Roman" pitchFamily="18" charset="0"/>
                <a:cs typeface="Times New Roman" pitchFamily="18" charset="0"/>
              </a:rPr>
              <a:t>Рассмотри иллюстрации. Как ты думаешь, в какие страны приземлятся самолёты? Прочитай описание и запиши название страны рядом с рисунком?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15616" y="1412776"/>
            <a:ext cx="3212762" cy="26642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27984" y="1412776"/>
            <a:ext cx="3240360" cy="266429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15616" y="4221088"/>
            <a:ext cx="3168352" cy="230425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27984" y="4221088"/>
            <a:ext cx="324036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 smtClean="0">
                <a:solidFill>
                  <a:srgbClr val="276E75"/>
                </a:solidFill>
                <a:latin typeface="Times New Roman" pitchFamily="18" charset="0"/>
                <a:cs typeface="Times New Roman" pitchFamily="18" charset="0"/>
              </a:rPr>
              <a:t>МЕТОДЫ И ПРИЕМЫ </a:t>
            </a:r>
            <a:r>
              <a:rPr lang="ru-RU" sz="2000" b="1" i="1" u="sng" dirty="0" smtClean="0">
                <a:solidFill>
                  <a:srgbClr val="276E75"/>
                </a:solidFill>
                <a:latin typeface="Times New Roman" pitchFamily="18" charset="0"/>
                <a:cs typeface="Times New Roman" pitchFamily="18" charset="0"/>
              </a:rPr>
              <a:t>ДЛЯ РАЗВИТИЯ </a:t>
            </a:r>
            <a:r>
              <a:rPr lang="ru-RU" sz="2000" b="1" i="1" u="sng" dirty="0" smtClean="0">
                <a:solidFill>
                  <a:srgbClr val="276E75"/>
                </a:solidFill>
                <a:latin typeface="Times New Roman" pitchFamily="18" charset="0"/>
                <a:cs typeface="Times New Roman" pitchFamily="18" charset="0"/>
              </a:rPr>
              <a:t>КРЕАТИВНОГО МЫШЛЕНИЯ</a:t>
            </a:r>
            <a:endParaRPr lang="ru-RU" sz="2000" i="1" u="sng" dirty="0">
              <a:solidFill>
                <a:srgbClr val="276E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3608" y="1772816"/>
            <a:ext cx="244827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852681"/>
            <a:ext cx="2592288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«МОЗГОВОЙ ШТУРМ».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 – Алекс Осборн.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71600" y="3429000"/>
            <a:ext cx="2592288" cy="1877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«СИНЕКТИКА».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Автор – Уильям Гордон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560283" cy="144016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483768" y="4653136"/>
            <a:ext cx="2160240" cy="1296144"/>
          </a:xfrm>
          <a:prstGeom prst="rect">
            <a:avLst/>
          </a:prstGeom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508104" y="3084929"/>
            <a:ext cx="277180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«ШЕСТЬ ШЛЯП»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– Эдвард 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24128" y="4149080"/>
            <a:ext cx="2528409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5364088" y="1063189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 «ДРУДЛЫ».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Роджер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Прайс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друдл "/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444208" y="1844824"/>
            <a:ext cx="1185621" cy="12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339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«Глобальные компетенции и креативное и мышление как компоненты функциональной грамотности» </vt:lpstr>
      <vt:lpstr>Слайд 2</vt:lpstr>
      <vt:lpstr>Глобальные компетенции - это</vt:lpstr>
      <vt:lpstr>Слайд 4</vt:lpstr>
      <vt:lpstr>Креативное мышление- это</vt:lpstr>
      <vt:lpstr>Слайд 6</vt:lpstr>
      <vt:lpstr>ГЛОБАЛЬНЫЕ КОМПЕТЕНЦИИ. ПРИМЕРЫ ЗАДАНИЙ</vt:lpstr>
      <vt:lpstr>Рассмотри иллюстрации. Как ты думаешь, в какие страны приземлятся самолёты? Прочитай описание и запиши название страны рядом с рисунком? </vt:lpstr>
      <vt:lpstr>МЕТОДЫ И ПРИЕМЫ ДЛЯ РАЗВИТИЯ КРЕАТИВНОГО МЫШЛЕНИЯ</vt:lpstr>
      <vt:lpstr>В каждом человеке спит гений.  И с каждым днём - всё крепче и крепче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Пользователь Windows</cp:lastModifiedBy>
  <cp:revision>121</cp:revision>
  <dcterms:created xsi:type="dcterms:W3CDTF">2023-03-28T09:45:25Z</dcterms:created>
  <dcterms:modified xsi:type="dcterms:W3CDTF">2023-04-04T11:34:57Z</dcterms:modified>
</cp:coreProperties>
</file>