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6" r:id="rId3"/>
    <p:sldId id="259" r:id="rId4"/>
    <p:sldId id="256" r:id="rId5"/>
    <p:sldId id="267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FDF155-B78A-41E3-8674-4FD9594615F7}" type="doc">
      <dgm:prSet loTypeId="urn:microsoft.com/office/officeart/2005/8/layout/lProcess2" loCatId="relationship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AF019EB1-5C6D-447D-8677-F21AF8C1888C}">
      <dgm:prSet phldrT="[Текст]" custT="1"/>
      <dgm:spPr/>
      <dgm:t>
        <a:bodyPr/>
        <a:lstStyle/>
        <a:p>
          <a:pPr algn="ctr"/>
          <a:r>
            <a:rPr lang="ru-RU" sz="2800" b="1" dirty="0" smtClean="0">
              <a:solidFill>
                <a:srgbClr val="C00000"/>
              </a:solidFill>
            </a:rPr>
            <a:t>Условия эффективного </a:t>
          </a:r>
        </a:p>
        <a:p>
          <a:pPr algn="ctr"/>
          <a:r>
            <a:rPr lang="ru-RU" sz="2800" b="1" dirty="0" smtClean="0">
              <a:solidFill>
                <a:srgbClr val="C00000"/>
              </a:solidFill>
            </a:rPr>
            <a:t>взаимодействия семьи и школы</a:t>
          </a:r>
          <a:endParaRPr lang="ru-RU" sz="2800" b="1" dirty="0">
            <a:solidFill>
              <a:srgbClr val="C00000"/>
            </a:solidFill>
          </a:endParaRPr>
        </a:p>
      </dgm:t>
    </dgm:pt>
    <dgm:pt modelId="{870F3B48-CA55-4529-87F0-905087FA6EC2}" type="parTrans" cxnId="{00B640F6-CB2D-4107-83D6-60117F5F6686}">
      <dgm:prSet/>
      <dgm:spPr/>
      <dgm:t>
        <a:bodyPr/>
        <a:lstStyle/>
        <a:p>
          <a:endParaRPr lang="ru-RU"/>
        </a:p>
      </dgm:t>
    </dgm:pt>
    <dgm:pt modelId="{2B5983A8-0A2A-420E-B916-2434D77A09C2}" type="sibTrans" cxnId="{00B640F6-CB2D-4107-83D6-60117F5F6686}">
      <dgm:prSet/>
      <dgm:spPr/>
      <dgm:t>
        <a:bodyPr/>
        <a:lstStyle/>
        <a:p>
          <a:endParaRPr lang="ru-RU"/>
        </a:p>
      </dgm:t>
    </dgm:pt>
    <dgm:pt modelId="{B0E47075-FC14-4BA1-9011-E04AAAB4F29A}">
      <dgm:prSet phldrT="[Текст]" custT="1"/>
      <dgm:spPr/>
      <dgm:t>
        <a:bodyPr/>
        <a:lstStyle/>
        <a:p>
          <a:r>
            <a:rPr lang="ru-RU" sz="2000" b="1" dirty="0" smtClean="0"/>
            <a:t>Изменение условий семейного воспитания</a:t>
          </a:r>
          <a:endParaRPr lang="ru-RU" sz="2000" b="1" dirty="0"/>
        </a:p>
      </dgm:t>
    </dgm:pt>
    <dgm:pt modelId="{8BA33DFD-1384-49A2-AC82-4A92F5B560F5}" type="parTrans" cxnId="{C6030687-F56C-4FD9-9B97-87A946C1D792}">
      <dgm:prSet/>
      <dgm:spPr/>
      <dgm:t>
        <a:bodyPr/>
        <a:lstStyle/>
        <a:p>
          <a:endParaRPr lang="ru-RU"/>
        </a:p>
      </dgm:t>
    </dgm:pt>
    <dgm:pt modelId="{E6E016BA-33BE-4863-ACE0-4A826DBA1D14}" type="sibTrans" cxnId="{C6030687-F56C-4FD9-9B97-87A946C1D792}">
      <dgm:prSet/>
      <dgm:spPr/>
      <dgm:t>
        <a:bodyPr/>
        <a:lstStyle/>
        <a:p>
          <a:endParaRPr lang="ru-RU"/>
        </a:p>
      </dgm:t>
    </dgm:pt>
    <dgm:pt modelId="{AC76FC24-2172-49CB-A392-2591EA5B61F7}">
      <dgm:prSet phldrT="[Текст]" custT="1"/>
      <dgm:spPr/>
      <dgm:t>
        <a:bodyPr/>
        <a:lstStyle/>
        <a:p>
          <a:r>
            <a:rPr lang="ru-RU" sz="2000" b="1" dirty="0" smtClean="0"/>
            <a:t>Обеспечение психологической защищенности детей</a:t>
          </a:r>
          <a:endParaRPr lang="ru-RU" sz="2000" b="1" dirty="0"/>
        </a:p>
      </dgm:t>
    </dgm:pt>
    <dgm:pt modelId="{018C9B20-AD46-4CEE-A276-386BB3ABED2C}" type="parTrans" cxnId="{692556D3-652C-42A7-8B90-E7A8ADDA583E}">
      <dgm:prSet/>
      <dgm:spPr/>
      <dgm:t>
        <a:bodyPr/>
        <a:lstStyle/>
        <a:p>
          <a:endParaRPr lang="ru-RU"/>
        </a:p>
      </dgm:t>
    </dgm:pt>
    <dgm:pt modelId="{3B2B816D-FD6B-4EA5-A0D5-09370DF4C080}" type="sibTrans" cxnId="{692556D3-652C-42A7-8B90-E7A8ADDA583E}">
      <dgm:prSet/>
      <dgm:spPr/>
      <dgm:t>
        <a:bodyPr/>
        <a:lstStyle/>
        <a:p>
          <a:endParaRPr lang="ru-RU"/>
        </a:p>
      </dgm:t>
    </dgm:pt>
    <dgm:pt modelId="{F7610A0D-DE22-4C80-8DD8-95F910CF69D8}">
      <dgm:prSet phldrT="[Текст]" custT="1"/>
      <dgm:spPr/>
      <dgm:t>
        <a:bodyPr/>
        <a:lstStyle/>
        <a:p>
          <a:pPr algn="ctr"/>
          <a:r>
            <a:rPr lang="ru-RU" sz="2000" b="1" dirty="0" smtClean="0"/>
            <a:t>Создание благоприятных условий для развития и самореализации детей в семье</a:t>
          </a:r>
          <a:endParaRPr lang="ru-RU" sz="2000" b="1" dirty="0"/>
        </a:p>
      </dgm:t>
    </dgm:pt>
    <dgm:pt modelId="{88EFB8F6-DAB5-471C-922D-7C261566B694}" type="parTrans" cxnId="{B5C520B7-5681-43B0-9A6D-97A9661018D1}">
      <dgm:prSet/>
      <dgm:spPr/>
      <dgm:t>
        <a:bodyPr/>
        <a:lstStyle/>
        <a:p>
          <a:endParaRPr lang="ru-RU"/>
        </a:p>
      </dgm:t>
    </dgm:pt>
    <dgm:pt modelId="{90C7C5B4-3C54-4D4A-9A85-B3BCBA6877E0}" type="sibTrans" cxnId="{B5C520B7-5681-43B0-9A6D-97A9661018D1}">
      <dgm:prSet/>
      <dgm:spPr/>
      <dgm:t>
        <a:bodyPr/>
        <a:lstStyle/>
        <a:p>
          <a:endParaRPr lang="ru-RU"/>
        </a:p>
      </dgm:t>
    </dgm:pt>
    <dgm:pt modelId="{CC5FBF1F-4801-4270-94AC-31FB3EEEF345}">
      <dgm:prSet phldrT="[Текст]" custT="1"/>
      <dgm:spPr/>
      <dgm:t>
        <a:bodyPr/>
        <a:lstStyle/>
        <a:p>
          <a:pPr algn="ctr"/>
          <a:r>
            <a:rPr lang="ru-RU" sz="2000" b="1" dirty="0" smtClean="0"/>
            <a:t>Овладение педагогами и родителями знаниями о психологических особенностях несовершеннолетних</a:t>
          </a:r>
          <a:endParaRPr lang="ru-RU" sz="2000" b="1" dirty="0"/>
        </a:p>
      </dgm:t>
    </dgm:pt>
    <dgm:pt modelId="{A9474501-DFC7-431B-8F1C-42D67D36C762}" type="parTrans" cxnId="{8D141A7F-11DA-4303-90E4-44185D575138}">
      <dgm:prSet/>
      <dgm:spPr/>
      <dgm:t>
        <a:bodyPr/>
        <a:lstStyle/>
        <a:p>
          <a:endParaRPr lang="ru-RU"/>
        </a:p>
      </dgm:t>
    </dgm:pt>
    <dgm:pt modelId="{ED9C2D55-2A15-4186-9291-A2FA62817430}" type="sibTrans" cxnId="{8D141A7F-11DA-4303-90E4-44185D575138}">
      <dgm:prSet/>
      <dgm:spPr/>
      <dgm:t>
        <a:bodyPr/>
        <a:lstStyle/>
        <a:p>
          <a:endParaRPr lang="ru-RU"/>
        </a:p>
      </dgm:t>
    </dgm:pt>
    <dgm:pt modelId="{15D0BD7F-38A6-4952-99DA-72C902F50AB8}">
      <dgm:prSet phldrT="[Текст]" custT="1"/>
      <dgm:spPr/>
      <dgm:t>
        <a:bodyPr/>
        <a:lstStyle/>
        <a:p>
          <a:r>
            <a:rPr lang="ru-RU" sz="2000" b="1" dirty="0" smtClean="0"/>
            <a:t>Развитие эмоционально-позитивной системы отношений с родителями</a:t>
          </a:r>
          <a:endParaRPr lang="ru-RU" sz="2000" b="1" dirty="0"/>
        </a:p>
      </dgm:t>
    </dgm:pt>
    <dgm:pt modelId="{D3F29D63-8597-4776-8741-F80AB1758CE4}" type="parTrans" cxnId="{BA87F6F4-3D4B-4C31-89DD-7278609C1011}">
      <dgm:prSet/>
      <dgm:spPr/>
      <dgm:t>
        <a:bodyPr/>
        <a:lstStyle/>
        <a:p>
          <a:endParaRPr lang="ru-RU"/>
        </a:p>
      </dgm:t>
    </dgm:pt>
    <dgm:pt modelId="{2ACAF1FF-126D-4694-ABEF-1F9EC6F7F9FF}" type="sibTrans" cxnId="{BA87F6F4-3D4B-4C31-89DD-7278609C1011}">
      <dgm:prSet/>
      <dgm:spPr/>
      <dgm:t>
        <a:bodyPr/>
        <a:lstStyle/>
        <a:p>
          <a:endParaRPr lang="ru-RU"/>
        </a:p>
      </dgm:t>
    </dgm:pt>
    <dgm:pt modelId="{6D8FCABE-A429-4ADD-B880-883D96EE6DE2}" type="pres">
      <dgm:prSet presAssocID="{61FDF155-B78A-41E3-8674-4FD9594615F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FF9742-D3CC-4EAB-97AD-506127C78CD4}" type="pres">
      <dgm:prSet presAssocID="{AF019EB1-5C6D-447D-8677-F21AF8C1888C}" presName="compNode" presStyleCnt="0"/>
      <dgm:spPr/>
    </dgm:pt>
    <dgm:pt modelId="{E9CB7395-B711-431A-BBCE-0F6232CDF58B}" type="pres">
      <dgm:prSet presAssocID="{AF019EB1-5C6D-447D-8677-F21AF8C1888C}" presName="aNode" presStyleLbl="bgShp" presStyleIdx="0" presStyleCnt="1"/>
      <dgm:spPr/>
      <dgm:t>
        <a:bodyPr/>
        <a:lstStyle/>
        <a:p>
          <a:endParaRPr lang="ru-RU"/>
        </a:p>
      </dgm:t>
    </dgm:pt>
    <dgm:pt modelId="{C2B69C8E-FEC6-4DA2-AE43-CCD97E255DA3}" type="pres">
      <dgm:prSet presAssocID="{AF019EB1-5C6D-447D-8677-F21AF8C1888C}" presName="textNode" presStyleLbl="bgShp" presStyleIdx="0" presStyleCnt="1"/>
      <dgm:spPr/>
      <dgm:t>
        <a:bodyPr/>
        <a:lstStyle/>
        <a:p>
          <a:endParaRPr lang="ru-RU"/>
        </a:p>
      </dgm:t>
    </dgm:pt>
    <dgm:pt modelId="{FBAC0955-0923-44EF-9F30-65CE664194B6}" type="pres">
      <dgm:prSet presAssocID="{AF019EB1-5C6D-447D-8677-F21AF8C1888C}" presName="compChildNode" presStyleCnt="0"/>
      <dgm:spPr/>
    </dgm:pt>
    <dgm:pt modelId="{A62A4E69-2827-4E05-9B9B-4CDB2646A67A}" type="pres">
      <dgm:prSet presAssocID="{AF019EB1-5C6D-447D-8677-F21AF8C1888C}" presName="theInnerList" presStyleCnt="0"/>
      <dgm:spPr/>
    </dgm:pt>
    <dgm:pt modelId="{FC973756-AA5D-4477-8EAA-E13EDB86A15B}" type="pres">
      <dgm:prSet presAssocID="{B0E47075-FC14-4BA1-9011-E04AAAB4F29A}" presName="childNode" presStyleLbl="node1" presStyleIdx="0" presStyleCnt="5" custScaleX="103516" custScaleY="198432" custLinFactY="-67535" custLinFactNeighborX="97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439664-9E59-4E92-9CEF-686BB539D422}" type="pres">
      <dgm:prSet presAssocID="{B0E47075-FC14-4BA1-9011-E04AAAB4F29A}" presName="aSpace2" presStyleCnt="0"/>
      <dgm:spPr/>
    </dgm:pt>
    <dgm:pt modelId="{86B56846-71F7-4A15-A97F-E23B9EC36293}" type="pres">
      <dgm:prSet presAssocID="{AC76FC24-2172-49CB-A392-2591EA5B61F7}" presName="childNode" presStyleLbl="node1" presStyleIdx="1" presStyleCnt="5" custScaleX="99606" custScaleY="185329" custLinFactY="-67542" custLinFactNeighborX="-97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EA7121-AC8F-4CBC-A545-65CBC70AD7A1}" type="pres">
      <dgm:prSet presAssocID="{AC76FC24-2172-49CB-A392-2591EA5B61F7}" presName="aSpace2" presStyleCnt="0"/>
      <dgm:spPr/>
    </dgm:pt>
    <dgm:pt modelId="{3CBDAF38-5636-44E0-8C84-22D5223831AB}" type="pres">
      <dgm:prSet presAssocID="{15D0BD7F-38A6-4952-99DA-72C902F50AB8}" presName="childNode" presStyleLbl="node1" presStyleIdx="2" presStyleCnt="5" custScaleX="103618" custScaleY="240164" custLinFactY="-21554" custLinFactNeighborX="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35358B-A31C-4D1C-B8CF-34C7671D89C2}" type="pres">
      <dgm:prSet presAssocID="{15D0BD7F-38A6-4952-99DA-72C902F50AB8}" presName="aSpace2" presStyleCnt="0"/>
      <dgm:spPr/>
    </dgm:pt>
    <dgm:pt modelId="{365966EC-B1DC-4804-810E-709F431DD250}" type="pres">
      <dgm:prSet presAssocID="{CC5FBF1F-4801-4270-94AC-31FB3EEEF345}" presName="childNode" presStyleLbl="node1" presStyleIdx="3" presStyleCnt="5" custScaleY="284691" custLinFactNeighborX="-831" custLinFactNeighborY="4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F2C55-E0FB-4BB4-9DDC-76404EB007D4}" type="pres">
      <dgm:prSet presAssocID="{CC5FBF1F-4801-4270-94AC-31FB3EEEF345}" presName="aSpace2" presStyleCnt="0"/>
      <dgm:spPr/>
    </dgm:pt>
    <dgm:pt modelId="{C2C268B7-C1BA-4254-8CC7-BA269D5D6E6D}" type="pres">
      <dgm:prSet presAssocID="{F7610A0D-DE22-4C80-8DD8-95F910CF69D8}" presName="childNode" presStyleLbl="node1" presStyleIdx="4" presStyleCnt="5" custScaleY="3537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981498-717E-44FB-9684-1380D2F54837}" type="presOf" srcId="{F7610A0D-DE22-4C80-8DD8-95F910CF69D8}" destId="{C2C268B7-C1BA-4254-8CC7-BA269D5D6E6D}" srcOrd="0" destOrd="0" presId="urn:microsoft.com/office/officeart/2005/8/layout/lProcess2"/>
    <dgm:cxn modelId="{BA87F6F4-3D4B-4C31-89DD-7278609C1011}" srcId="{AF019EB1-5C6D-447D-8677-F21AF8C1888C}" destId="{15D0BD7F-38A6-4952-99DA-72C902F50AB8}" srcOrd="2" destOrd="0" parTransId="{D3F29D63-8597-4776-8741-F80AB1758CE4}" sibTransId="{2ACAF1FF-126D-4694-ABEF-1F9EC6F7F9FF}"/>
    <dgm:cxn modelId="{C6030687-F56C-4FD9-9B97-87A946C1D792}" srcId="{AF019EB1-5C6D-447D-8677-F21AF8C1888C}" destId="{B0E47075-FC14-4BA1-9011-E04AAAB4F29A}" srcOrd="0" destOrd="0" parTransId="{8BA33DFD-1384-49A2-AC82-4A92F5B560F5}" sibTransId="{E6E016BA-33BE-4863-ACE0-4A826DBA1D14}"/>
    <dgm:cxn modelId="{8D141A7F-11DA-4303-90E4-44185D575138}" srcId="{AF019EB1-5C6D-447D-8677-F21AF8C1888C}" destId="{CC5FBF1F-4801-4270-94AC-31FB3EEEF345}" srcOrd="3" destOrd="0" parTransId="{A9474501-DFC7-431B-8F1C-42D67D36C762}" sibTransId="{ED9C2D55-2A15-4186-9291-A2FA62817430}"/>
    <dgm:cxn modelId="{37C3BF0F-E972-46D4-8DFA-45F9AE4E2A83}" type="presOf" srcId="{CC5FBF1F-4801-4270-94AC-31FB3EEEF345}" destId="{365966EC-B1DC-4804-810E-709F431DD250}" srcOrd="0" destOrd="0" presId="urn:microsoft.com/office/officeart/2005/8/layout/lProcess2"/>
    <dgm:cxn modelId="{B5C520B7-5681-43B0-9A6D-97A9661018D1}" srcId="{AF019EB1-5C6D-447D-8677-F21AF8C1888C}" destId="{F7610A0D-DE22-4C80-8DD8-95F910CF69D8}" srcOrd="4" destOrd="0" parTransId="{88EFB8F6-DAB5-471C-922D-7C261566B694}" sibTransId="{90C7C5B4-3C54-4D4A-9A85-B3BCBA6877E0}"/>
    <dgm:cxn modelId="{EBF19D2D-9C3B-4AB3-B94A-44A9E0072473}" type="presOf" srcId="{B0E47075-FC14-4BA1-9011-E04AAAB4F29A}" destId="{FC973756-AA5D-4477-8EAA-E13EDB86A15B}" srcOrd="0" destOrd="0" presId="urn:microsoft.com/office/officeart/2005/8/layout/lProcess2"/>
    <dgm:cxn modelId="{2090CBED-6EF8-4BEF-AC1C-1A2568D10A14}" type="presOf" srcId="{15D0BD7F-38A6-4952-99DA-72C902F50AB8}" destId="{3CBDAF38-5636-44E0-8C84-22D5223831AB}" srcOrd="0" destOrd="0" presId="urn:microsoft.com/office/officeart/2005/8/layout/lProcess2"/>
    <dgm:cxn modelId="{B2AD77DE-240D-4746-B0DD-BFA50E8D787F}" type="presOf" srcId="{AC76FC24-2172-49CB-A392-2591EA5B61F7}" destId="{86B56846-71F7-4A15-A97F-E23B9EC36293}" srcOrd="0" destOrd="0" presId="urn:microsoft.com/office/officeart/2005/8/layout/lProcess2"/>
    <dgm:cxn modelId="{00B640F6-CB2D-4107-83D6-60117F5F6686}" srcId="{61FDF155-B78A-41E3-8674-4FD9594615F7}" destId="{AF019EB1-5C6D-447D-8677-F21AF8C1888C}" srcOrd="0" destOrd="0" parTransId="{870F3B48-CA55-4529-87F0-905087FA6EC2}" sibTransId="{2B5983A8-0A2A-420E-B916-2434D77A09C2}"/>
    <dgm:cxn modelId="{4D644DE4-3469-444B-B3B9-2C93EE3C1DC9}" type="presOf" srcId="{61FDF155-B78A-41E3-8674-4FD9594615F7}" destId="{6D8FCABE-A429-4ADD-B880-883D96EE6DE2}" srcOrd="0" destOrd="0" presId="urn:microsoft.com/office/officeart/2005/8/layout/lProcess2"/>
    <dgm:cxn modelId="{5C91A888-2BFC-4B99-940C-812A9F166F6C}" type="presOf" srcId="{AF019EB1-5C6D-447D-8677-F21AF8C1888C}" destId="{C2B69C8E-FEC6-4DA2-AE43-CCD97E255DA3}" srcOrd="1" destOrd="0" presId="urn:microsoft.com/office/officeart/2005/8/layout/lProcess2"/>
    <dgm:cxn modelId="{692556D3-652C-42A7-8B90-E7A8ADDA583E}" srcId="{AF019EB1-5C6D-447D-8677-F21AF8C1888C}" destId="{AC76FC24-2172-49CB-A392-2591EA5B61F7}" srcOrd="1" destOrd="0" parTransId="{018C9B20-AD46-4CEE-A276-386BB3ABED2C}" sibTransId="{3B2B816D-FD6B-4EA5-A0D5-09370DF4C080}"/>
    <dgm:cxn modelId="{E46B6C3B-BEC6-46D9-8DC1-7A3CB220F2FA}" type="presOf" srcId="{AF019EB1-5C6D-447D-8677-F21AF8C1888C}" destId="{E9CB7395-B711-431A-BBCE-0F6232CDF58B}" srcOrd="0" destOrd="0" presId="urn:microsoft.com/office/officeart/2005/8/layout/lProcess2"/>
    <dgm:cxn modelId="{D518A4DC-0AEF-4018-A905-85B74330AB31}" type="presParOf" srcId="{6D8FCABE-A429-4ADD-B880-883D96EE6DE2}" destId="{DEFF9742-D3CC-4EAB-97AD-506127C78CD4}" srcOrd="0" destOrd="0" presId="urn:microsoft.com/office/officeart/2005/8/layout/lProcess2"/>
    <dgm:cxn modelId="{4DFD7A84-0D4D-410B-9AAD-49F611674E21}" type="presParOf" srcId="{DEFF9742-D3CC-4EAB-97AD-506127C78CD4}" destId="{E9CB7395-B711-431A-BBCE-0F6232CDF58B}" srcOrd="0" destOrd="0" presId="urn:microsoft.com/office/officeart/2005/8/layout/lProcess2"/>
    <dgm:cxn modelId="{64C53943-3E45-4576-A836-AC10EE8F8497}" type="presParOf" srcId="{DEFF9742-D3CC-4EAB-97AD-506127C78CD4}" destId="{C2B69C8E-FEC6-4DA2-AE43-CCD97E255DA3}" srcOrd="1" destOrd="0" presId="urn:microsoft.com/office/officeart/2005/8/layout/lProcess2"/>
    <dgm:cxn modelId="{0A823DD7-D4FB-4A4C-B6B2-81E93A9FB822}" type="presParOf" srcId="{DEFF9742-D3CC-4EAB-97AD-506127C78CD4}" destId="{FBAC0955-0923-44EF-9F30-65CE664194B6}" srcOrd="2" destOrd="0" presId="urn:microsoft.com/office/officeart/2005/8/layout/lProcess2"/>
    <dgm:cxn modelId="{C0322FFB-AE74-43C2-A962-4C77C1F8B7AA}" type="presParOf" srcId="{FBAC0955-0923-44EF-9F30-65CE664194B6}" destId="{A62A4E69-2827-4E05-9B9B-4CDB2646A67A}" srcOrd="0" destOrd="0" presId="urn:microsoft.com/office/officeart/2005/8/layout/lProcess2"/>
    <dgm:cxn modelId="{A9144075-AC17-4B33-A35C-8675C8F3D139}" type="presParOf" srcId="{A62A4E69-2827-4E05-9B9B-4CDB2646A67A}" destId="{FC973756-AA5D-4477-8EAA-E13EDB86A15B}" srcOrd="0" destOrd="0" presId="urn:microsoft.com/office/officeart/2005/8/layout/lProcess2"/>
    <dgm:cxn modelId="{A23137D2-C3E7-4C66-9E5A-BD555A3DFB8B}" type="presParOf" srcId="{A62A4E69-2827-4E05-9B9B-4CDB2646A67A}" destId="{91439664-9E59-4E92-9CEF-686BB539D422}" srcOrd="1" destOrd="0" presId="urn:microsoft.com/office/officeart/2005/8/layout/lProcess2"/>
    <dgm:cxn modelId="{E5766632-96F8-403E-BB83-8E0FF333252C}" type="presParOf" srcId="{A62A4E69-2827-4E05-9B9B-4CDB2646A67A}" destId="{86B56846-71F7-4A15-A97F-E23B9EC36293}" srcOrd="2" destOrd="0" presId="urn:microsoft.com/office/officeart/2005/8/layout/lProcess2"/>
    <dgm:cxn modelId="{D3FBCAC5-FCF1-4F91-957E-21DF8E7108FB}" type="presParOf" srcId="{A62A4E69-2827-4E05-9B9B-4CDB2646A67A}" destId="{0FEA7121-AC8F-4CBC-A545-65CBC70AD7A1}" srcOrd="3" destOrd="0" presId="urn:microsoft.com/office/officeart/2005/8/layout/lProcess2"/>
    <dgm:cxn modelId="{989BEEF4-6E7A-4499-9285-BB1F79FA4E1B}" type="presParOf" srcId="{A62A4E69-2827-4E05-9B9B-4CDB2646A67A}" destId="{3CBDAF38-5636-44E0-8C84-22D5223831AB}" srcOrd="4" destOrd="0" presId="urn:microsoft.com/office/officeart/2005/8/layout/lProcess2"/>
    <dgm:cxn modelId="{DF7714CF-2491-455B-AEAF-5A3109A7F6FE}" type="presParOf" srcId="{A62A4E69-2827-4E05-9B9B-4CDB2646A67A}" destId="{4F35358B-A31C-4D1C-B8CF-34C7671D89C2}" srcOrd="5" destOrd="0" presId="urn:microsoft.com/office/officeart/2005/8/layout/lProcess2"/>
    <dgm:cxn modelId="{A5A9F900-704C-41A1-9447-D848E6DE2482}" type="presParOf" srcId="{A62A4E69-2827-4E05-9B9B-4CDB2646A67A}" destId="{365966EC-B1DC-4804-810E-709F431DD250}" srcOrd="6" destOrd="0" presId="urn:microsoft.com/office/officeart/2005/8/layout/lProcess2"/>
    <dgm:cxn modelId="{4CDCF5DB-DE06-4CFE-B83C-DFCB555EB8CB}" type="presParOf" srcId="{A62A4E69-2827-4E05-9B9B-4CDB2646A67A}" destId="{1D9F2C55-E0FB-4BB4-9DDC-76404EB007D4}" srcOrd="7" destOrd="0" presId="urn:microsoft.com/office/officeart/2005/8/layout/lProcess2"/>
    <dgm:cxn modelId="{09C50E5C-6C1E-4C6C-8563-57DAE2D4446A}" type="presParOf" srcId="{A62A4E69-2827-4E05-9B9B-4CDB2646A67A}" destId="{C2C268B7-C1BA-4254-8CC7-BA269D5D6E6D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B7395-B711-431A-BBCE-0F6232CDF58B}">
      <dsp:nvSpPr>
        <dsp:cNvPr id="0" name=""/>
        <dsp:cNvSpPr/>
      </dsp:nvSpPr>
      <dsp:spPr>
        <a:xfrm>
          <a:off x="0" y="0"/>
          <a:ext cx="9144000" cy="68580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C00000"/>
              </a:solidFill>
            </a:rPr>
            <a:t>Условия эффективного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C00000"/>
              </a:solidFill>
            </a:rPr>
            <a:t>взаимодействия семьи и школы</a:t>
          </a:r>
          <a:endParaRPr lang="ru-RU" sz="2800" b="1" kern="1200" dirty="0">
            <a:solidFill>
              <a:srgbClr val="C00000"/>
            </a:solidFill>
          </a:endParaRPr>
        </a:p>
      </dsp:txBody>
      <dsp:txXfrm>
        <a:off x="0" y="0"/>
        <a:ext cx="9144000" cy="2057400"/>
      </dsp:txXfrm>
    </dsp:sp>
    <dsp:sp modelId="{FC973756-AA5D-4477-8EAA-E13EDB86A15B}">
      <dsp:nvSpPr>
        <dsp:cNvPr id="0" name=""/>
        <dsp:cNvSpPr/>
      </dsp:nvSpPr>
      <dsp:spPr>
        <a:xfrm>
          <a:off x="857195" y="1781294"/>
          <a:ext cx="7572402" cy="66729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Изменение условий семейного воспитания</a:t>
          </a:r>
          <a:endParaRPr lang="ru-RU" sz="2000" b="1" kern="1200" dirty="0"/>
        </a:p>
      </dsp:txBody>
      <dsp:txXfrm>
        <a:off x="876740" y="1800839"/>
        <a:ext cx="7533312" cy="628209"/>
      </dsp:txXfrm>
    </dsp:sp>
    <dsp:sp modelId="{86B56846-71F7-4A15-A97F-E23B9EC36293}">
      <dsp:nvSpPr>
        <dsp:cNvPr id="0" name=""/>
        <dsp:cNvSpPr/>
      </dsp:nvSpPr>
      <dsp:spPr>
        <a:xfrm>
          <a:off x="857195" y="2500307"/>
          <a:ext cx="7286378" cy="62323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Обеспечение психологической защищенности детей</a:t>
          </a:r>
          <a:endParaRPr lang="ru-RU" sz="2000" b="1" kern="1200" dirty="0"/>
        </a:p>
      </dsp:txBody>
      <dsp:txXfrm>
        <a:off x="875449" y="2518561"/>
        <a:ext cx="7249870" cy="586728"/>
      </dsp:txXfrm>
    </dsp:sp>
    <dsp:sp modelId="{3CBDAF38-5636-44E0-8C84-22D5223831AB}">
      <dsp:nvSpPr>
        <dsp:cNvPr id="0" name=""/>
        <dsp:cNvSpPr/>
      </dsp:nvSpPr>
      <dsp:spPr>
        <a:xfrm>
          <a:off x="782068" y="3329931"/>
          <a:ext cx="7579863" cy="80763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Развитие эмоционально-позитивной системы отношений с родителями</a:t>
          </a:r>
          <a:endParaRPr lang="ru-RU" sz="2000" b="1" kern="1200" dirty="0"/>
        </a:p>
      </dsp:txBody>
      <dsp:txXfrm>
        <a:off x="805723" y="3353586"/>
        <a:ext cx="7532553" cy="760328"/>
      </dsp:txXfrm>
    </dsp:sp>
    <dsp:sp modelId="{365966EC-B1DC-4804-810E-709F431DD250}">
      <dsp:nvSpPr>
        <dsp:cNvPr id="0" name=""/>
        <dsp:cNvSpPr/>
      </dsp:nvSpPr>
      <dsp:spPr>
        <a:xfrm>
          <a:off x="853610" y="4315921"/>
          <a:ext cx="7315200" cy="95737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Овладение педагогами и родителями знаниями о психологических особенностях несовершеннолетних</a:t>
          </a:r>
          <a:endParaRPr lang="ru-RU" sz="2000" b="1" kern="1200" dirty="0"/>
        </a:p>
      </dsp:txBody>
      <dsp:txXfrm>
        <a:off x="881651" y="4343962"/>
        <a:ext cx="7259118" cy="901295"/>
      </dsp:txXfrm>
    </dsp:sp>
    <dsp:sp modelId="{C2C268B7-C1BA-4254-8CC7-BA269D5D6E6D}">
      <dsp:nvSpPr>
        <dsp:cNvPr id="0" name=""/>
        <dsp:cNvSpPr/>
      </dsp:nvSpPr>
      <dsp:spPr>
        <a:xfrm>
          <a:off x="914399" y="5322640"/>
          <a:ext cx="7315200" cy="11897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Создание благоприятных условий для развития и самореализации детей в семье</a:t>
          </a:r>
          <a:endParaRPr lang="ru-RU" sz="2000" b="1" kern="1200" dirty="0"/>
        </a:p>
      </dsp:txBody>
      <dsp:txXfrm>
        <a:off x="949245" y="5357486"/>
        <a:ext cx="7245508" cy="1120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CD09A-2E23-4932-9F4F-C17E36F3115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49FBE-AD2A-46FE-B99F-10BD9DDF0F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887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286124"/>
            <a:ext cx="8143932" cy="17526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Что такое семья? Семья – тот институт, который обеспечивает ребенка необходимым минимумом общения, без которого он никогда не мог бы стать человеком и личностью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9226" name="Picture 10" descr="Картинки по запросу картинки силует мать обнимает доч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4762500" cy="30003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1"/>
            <a:ext cx="292892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hangingPunct="0"/>
            <a:r>
              <a:rPr lang="ru-RU" sz="2400" b="1" dirty="0">
                <a:solidFill>
                  <a:schemeClr val="bg1"/>
                </a:solidFill>
              </a:rPr>
              <a:t>В раннем возрасте неблагоприятные условия воспитания в семье вызывают замедленное формирование коммуникативно-познавательной активности, не позволяют ребёнку приобрести первоначальный жизненный опыт, знания, необходимые для нормального формирования сознания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Трудности в работе с семьей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Picture 6" descr="Картинки по запросу картинки силует мать ругает доч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3810000" cy="2381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Картинки по запросу картинки силует мать ругает дочь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000504"/>
            <a:ext cx="3680392" cy="24474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357158" y="3357562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</a:rPr>
              <a:t>Нежелание родителей идти на контакт 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</a:rPr>
              <a:t>Предоставление родными недостоверной информации 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</a:rPr>
              <a:t>Кратковременный эффект.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285720" y="357166"/>
            <a:ext cx="8643998" cy="41148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</a:rPr>
              <a:t>Психологические особенности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</a:rPr>
              <a:t>«трудной» семьи</a:t>
            </a:r>
          </a:p>
          <a:p>
            <a:pPr eaLnBrk="1" hangingPunct="1">
              <a:lnSpc>
                <a:spcPct val="80000"/>
              </a:lnSpc>
            </a:pPr>
            <a:r>
              <a:rPr lang="ru-RU" b="1" i="1" dirty="0" smtClean="0">
                <a:latin typeface="Times New Roman" pitchFamily="18" charset="0"/>
              </a:rPr>
              <a:t>Словесные оскорбления </a:t>
            </a:r>
          </a:p>
          <a:p>
            <a:pPr eaLnBrk="1" hangingPunct="1">
              <a:lnSpc>
                <a:spcPct val="80000"/>
              </a:lnSpc>
            </a:pPr>
            <a:r>
              <a:rPr lang="ru-RU" b="1" i="1" dirty="0" smtClean="0">
                <a:latin typeface="Times New Roman" pitchFamily="18" charset="0"/>
              </a:rPr>
              <a:t>Унижение человеческого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ru-RU" b="1" i="1" dirty="0" smtClean="0">
                <a:latin typeface="Times New Roman" pitchFamily="18" charset="0"/>
              </a:rPr>
              <a:t> достоинства</a:t>
            </a:r>
          </a:p>
          <a:p>
            <a:pPr eaLnBrk="1" hangingPunct="1">
              <a:lnSpc>
                <a:spcPct val="80000"/>
              </a:lnSpc>
            </a:pPr>
            <a:r>
              <a:rPr lang="ru-RU" b="1" i="1" dirty="0" smtClean="0">
                <a:latin typeface="Times New Roman" pitchFamily="18" charset="0"/>
              </a:rPr>
              <a:t>Демонстрация нелюбви, неприязни со стороны взрослых, </a:t>
            </a:r>
          </a:p>
          <a:p>
            <a:pPr eaLnBrk="1" hangingPunct="1">
              <a:lnSpc>
                <a:spcPct val="80000"/>
              </a:lnSpc>
            </a:pPr>
            <a:r>
              <a:rPr lang="ru-RU" b="1" i="1" dirty="0" smtClean="0">
                <a:latin typeface="Times New Roman" pitchFamily="18" charset="0"/>
              </a:rPr>
              <a:t>Предъявление ребенку требований не соответствующих возрастным особенностям </a:t>
            </a:r>
            <a:r>
              <a:rPr lang="ru-RU" dirty="0" smtClean="0">
                <a:latin typeface="Times New Roman" pitchFamily="18" charset="0"/>
              </a:rPr>
              <a:t>.</a:t>
            </a:r>
          </a:p>
        </p:txBody>
      </p:sp>
      <p:pic>
        <p:nvPicPr>
          <p:cNvPr id="22533" name="Picture 5" descr="gestokoe_obracheni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357694"/>
            <a:ext cx="4495800" cy="22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8" name="Picture 2" descr="Картинки по запросу картинки непонимание подрост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0"/>
            <a:ext cx="3619524" cy="27146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1\Desktop\картинка кост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00" cy="31813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3500430" y="1071546"/>
            <a:ext cx="5438756" cy="171451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Вместе</a:t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 семьёй!</a:t>
            </a:r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>
          <a:xfrm>
            <a:off x="500034" y="3143248"/>
            <a:ext cx="8643966" cy="3567130"/>
          </a:xfrm>
        </p:spPr>
        <p:txBody>
          <a:bodyPr>
            <a:normAutofit/>
          </a:bodyPr>
          <a:lstStyle/>
          <a:p>
            <a:pPr marL="320040" indent="-320040" algn="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Основное воспитание происходит в семье. И только индивидуально работая с семьёй, т.е. через семью и вместе с семьёй, можно помочь ребёнку в решении возникающих проблем…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MPj042655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3857652" cy="57998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356100" y="476250"/>
            <a:ext cx="4595813" cy="5329238"/>
            <a:chOff x="2744" y="300"/>
            <a:chExt cx="2895" cy="3357"/>
          </a:xfrm>
        </p:grpSpPr>
        <p:sp>
          <p:nvSpPr>
            <p:cNvPr id="2056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789" y="300"/>
              <a:ext cx="2850" cy="16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 dirty="0"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latin typeface="Bookman Old Style"/>
                </a:rPr>
                <a:t>Ребёнок - </a:t>
              </a:r>
            </a:p>
            <a:p>
              <a:pPr algn="ctr"/>
              <a:r>
                <a:rPr lang="ru-RU" sz="3600" b="1" i="1" kern="10" dirty="0"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latin typeface="Bookman Old Style"/>
                </a:rPr>
                <a:t>зеркало семьи; </a:t>
              </a:r>
            </a:p>
            <a:p>
              <a:pPr algn="ctr"/>
              <a:r>
                <a:rPr lang="ru-RU" sz="3600" b="1" i="1" kern="10" dirty="0"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latin typeface="Bookman Old Style"/>
                </a:rPr>
                <a:t>как в капле воды</a:t>
              </a:r>
            </a:p>
            <a:p>
              <a:pPr algn="ctr"/>
              <a:r>
                <a:rPr lang="ru-RU" sz="3600" b="1" i="1" kern="10" dirty="0"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latin typeface="Bookman Old Style"/>
                </a:rPr>
                <a:t> отражается солнце, </a:t>
              </a:r>
            </a:p>
          </p:txBody>
        </p:sp>
        <p:sp>
          <p:nvSpPr>
            <p:cNvPr id="2057" name="WordArt 9"/>
            <p:cNvSpPr>
              <a:spLocks noChangeArrowheads="1" noChangeShapeType="1" noTextEdit="1"/>
            </p:cNvSpPr>
            <p:nvPr/>
          </p:nvSpPr>
          <p:spPr bwMode="auto">
            <a:xfrm>
              <a:off x="2744" y="1979"/>
              <a:ext cx="2858" cy="16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 dirty="0"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latin typeface="Bookman Old Style"/>
                </a:rPr>
                <a:t>так в детях</a:t>
              </a:r>
            </a:p>
            <a:p>
              <a:pPr algn="ctr"/>
              <a:r>
                <a:rPr lang="ru-RU" sz="3600" b="1" i="1" kern="10" dirty="0"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latin typeface="Bookman Old Style"/>
                </a:rPr>
                <a:t> отражается</a:t>
              </a:r>
            </a:p>
            <a:p>
              <a:pPr algn="ctr"/>
              <a:r>
                <a:rPr lang="ru-RU" sz="3600" b="1" i="1" kern="10" dirty="0"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latin typeface="Bookman Old Style"/>
                </a:rPr>
                <a:t> нравственная чистота </a:t>
              </a:r>
            </a:p>
            <a:p>
              <a:pPr algn="ctr"/>
              <a:r>
                <a:rPr lang="ru-RU" sz="3600" b="1" i="1" kern="10" dirty="0"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latin typeface="Bookman Old Style"/>
                </a:rPr>
                <a:t>матери и отца. </a:t>
              </a:r>
            </a:p>
          </p:txBody>
        </p:sp>
      </p:grpSp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4716463" y="5949950"/>
            <a:ext cx="4057650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Bookman Old Style"/>
              </a:rPr>
              <a:t>В. А.Сухомлинский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Взаимодействие семьи и школы в работе по профилактике детской безнадзорности как условие повышения эффективности воспитательного процесса.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Невозможность осуществления позитивной социальной роли вынуждает </a:t>
            </a:r>
            <a:r>
              <a:rPr lang="ru-RU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err="1"/>
              <a:t>Взаимодействие</a:t>
            </a:r>
            <a:r>
              <a:rPr lang="ru-RU" dirty="0"/>
              <a:t> семьи и школы в работе по профилактике детской безнадзорности как условие повышения эффективности воспитательного </a:t>
            </a:r>
            <a:r>
              <a:rPr lang="ru-RU" dirty="0" err="1"/>
              <a:t>процесса.</a:t>
            </a:r>
            <a:r>
              <a:rPr lang="ru-RU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одростка</a:t>
            </a:r>
            <a:r>
              <a:rPr lang="ru-RU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искать обходные пути для реализации своих                       потребностей в развитии.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249</Words>
  <Application>Microsoft Office PowerPoint</Application>
  <PresentationFormat>Экран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Bookman Old Style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Трудности в работе с семьей</vt:lpstr>
      <vt:lpstr>Презентация PowerPoint</vt:lpstr>
      <vt:lpstr>Вместе  с семьёй!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User04</cp:lastModifiedBy>
  <cp:revision>25</cp:revision>
  <dcterms:created xsi:type="dcterms:W3CDTF">2017-05-02T18:52:40Z</dcterms:created>
  <dcterms:modified xsi:type="dcterms:W3CDTF">2017-05-03T10:13:37Z</dcterms:modified>
</cp:coreProperties>
</file>