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6" r:id="rId9"/>
    <p:sldId id="267" r:id="rId10"/>
    <p:sldId id="269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8000"/>
    <a:srgbClr val="99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E86FB-9220-4422-95BF-E7433123065C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855BE-76DE-4993-9978-47B762AD2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7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855BE-76DE-4993-9978-47B762AD2CF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90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855BE-76DE-4993-9978-47B762AD2CF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8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855BE-76DE-4993-9978-47B762AD2CF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66B6-D86B-4FA7-8EF7-DB901183961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D3DC-842D-4B8F-A0CA-4B33058B2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66B6-D86B-4FA7-8EF7-DB901183961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D3DC-842D-4B8F-A0CA-4B33058B2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66B6-D86B-4FA7-8EF7-DB901183961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D3DC-842D-4B8F-A0CA-4B33058B2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66B6-D86B-4FA7-8EF7-DB901183961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D3DC-842D-4B8F-A0CA-4B33058B2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66B6-D86B-4FA7-8EF7-DB901183961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D3DC-842D-4B8F-A0CA-4B33058B2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66B6-D86B-4FA7-8EF7-DB901183961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D3DC-842D-4B8F-A0CA-4B33058B2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66B6-D86B-4FA7-8EF7-DB901183961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D3DC-842D-4B8F-A0CA-4B33058B2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66B6-D86B-4FA7-8EF7-DB901183961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D3DC-842D-4B8F-A0CA-4B33058B2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66B6-D86B-4FA7-8EF7-DB901183961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D3DC-842D-4B8F-A0CA-4B33058B2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66B6-D86B-4FA7-8EF7-DB901183961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D3DC-842D-4B8F-A0CA-4B33058B2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66B6-D86B-4FA7-8EF7-DB901183961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D3DC-842D-4B8F-A0CA-4B33058B2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966B6-D86B-4FA7-8EF7-DB9011839614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AD3DC-842D-4B8F-A0CA-4B33058B2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728192"/>
          </a:xfrm>
        </p:spPr>
        <p:txBody>
          <a:bodyPr>
            <a:noAutofit/>
          </a:bodyPr>
          <a:lstStyle/>
          <a:p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  <a:r>
              <a:rPr lang="ru-RU" altLang="ru-RU" sz="1800" b="1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 </a:t>
            </a:r>
            <a:b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 16 города Евпатории Республики Крым</a:t>
            </a:r>
            <a:r>
              <a:rPr lang="ru-RU" altLang="ru-RU" sz="1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altLang="ru-RU" sz="1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к обучению младших школьников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077072"/>
            <a:ext cx="6400800" cy="2448272"/>
          </a:xfrm>
        </p:spPr>
        <p:txBody>
          <a:bodyPr>
            <a:normAutofit fontScale="92500" lnSpcReduction="20000"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Подготовила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l" fontAlgn="base">
              <a:spcAft>
                <a:spcPct val="0"/>
              </a:spcAft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Нестерова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Ирина Александровна,</a:t>
            </a:r>
            <a:endParaRPr lang="ru-RU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учитель 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</a:p>
          <a:p>
            <a:pPr lvl="0" algn="l" fontAlgn="base">
              <a:spcAft>
                <a:spcPct val="0"/>
              </a:spcAft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первой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pPr lvl="0" algn="r" fontAlgn="base">
              <a:spcAft>
                <a:spcPct val="0"/>
              </a:spcAft>
            </a:pPr>
            <a:endParaRPr lang="ru-RU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lvl="0" algn="l" fontAlgn="base">
              <a:spcAft>
                <a:spcPct val="0"/>
              </a:spcAft>
            </a:pPr>
            <a:endParaRPr lang="ru-RU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г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Евпатория, 2018 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Garamond" pitchFamily="18" charset="0"/>
            </a:endParaRPr>
          </a:p>
        </p:txBody>
      </p:sp>
      <p:pic>
        <p:nvPicPr>
          <p:cNvPr id="10242" name="Picture 2" descr="C:\Users\Ирина\Desktop\Мотивация\vshkol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1358" r="5213" b="4140"/>
          <a:stretch/>
        </p:blipFill>
        <p:spPr bwMode="auto">
          <a:xfrm>
            <a:off x="1619672" y="476672"/>
            <a:ext cx="5832648" cy="556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Благодарю за внимание!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2552" y="188640"/>
            <a:ext cx="6563072" cy="2578298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ru-RU" sz="32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2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2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Учение, лишённое всякого интереса и взятое только силой принуждения, убивает в ученике охоту к овладению знаниями.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Приохотить </a:t>
            </a:r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ребёнка </a:t>
            </a:r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 учению гораздо более достойная задача, чем приневолить».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</a:t>
            </a:r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(</a:t>
            </a:r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К.Д. Ушинский)</a:t>
            </a:r>
            <a:r>
              <a:rPr lang="ru-RU" sz="3200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</a:b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29" name="Picture 5" descr="https://www.psychologos.ru/images/8/87/Shkolqnyy_st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5"/>
            <a:ext cx="4680520" cy="337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2050" name="Picture 2" descr="C:\Users\Ирина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9617">
            <a:off x="415355" y="742979"/>
            <a:ext cx="294285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на\Desktop\Мотивация\1c0907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40" y="3645024"/>
            <a:ext cx="3917311" cy="274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ÐÐ°ÑÑÐ¸Ð½ÐºÐ¸ Ð¿Ð¾ Ð·Ð°Ð¿ÑÐ¾ÑÑ ÐÐµ ÑÐ¾ÑÑ ÑÑÐ¸ÑÑÑÑ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7467">
            <a:off x="5571785" y="771286"/>
            <a:ext cx="3104879" cy="20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3645024"/>
            <a:ext cx="4032446" cy="274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85807"/>
            <a:ext cx="3263949" cy="217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Мотивация\Фото\IMG_58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91873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Мотивация\Фото\IMG_002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9457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9" name="Picture 5" descr="C:\Users\Ирина\Desktop\Мотивация\Фото\IMG_00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Ирина\Desktop\Мотивация\Фото\IMG_00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03244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Ирина\Desktop\Мотивация\Фото\IMG_40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7170" name="Picture 2" descr="C:\Users\Ирина\Desktop\Мотивация\Фото\lOi93w0Ae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8192">
            <a:off x="416664" y="907040"/>
            <a:ext cx="4849377" cy="322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Фото\Яяя с телефона\Новая папка\IMG_00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>
              <a:latin typeface="Garamond" pitchFamily="18" charset="0"/>
            </a:endParaRPr>
          </a:p>
        </p:txBody>
      </p:sp>
      <p:pic>
        <p:nvPicPr>
          <p:cNvPr id="8194" name="Picture 2" descr="C:\Users\Ирина\Desktop\Мотивация\Фото\CNbXbFlqC8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1590">
            <a:off x="5141948" y="325788"/>
            <a:ext cx="3723831" cy="279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Ирина\Desktop\Мотивация\Фото\fp9KSaMJTB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751">
            <a:off x="610376" y="3993290"/>
            <a:ext cx="3553713" cy="266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Ирина\Desktop\Мотивация\Фото\IGUFmtEr5r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5369">
            <a:off x="5190336" y="3967640"/>
            <a:ext cx="3711600" cy="248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Ирина\Desktop\Мотивация\Фото\IMG_4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1688">
            <a:off x="266809" y="340174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Ирина\Desktop\Мотивация\Фото\mVW7jkx60R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0453"/>
            <a:ext cx="380391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Ирина\Desktop\Мотивация\rebenok-ploho-ucit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3215"/>
            <a:ext cx="5400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Ирина\Desktop\Мотивация\папа-с-сыно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425" y="2310642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31</Words>
  <Application>Microsoft Office PowerPoint</Application>
  <PresentationFormat>Экран (4:3)</PresentationFormat>
  <Paragraphs>14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Муниципальное бюджетное общеобразовательное учреждение  «Средняя школа № 16 города Евпатории Республики Крым»    Мотивация к обучению младших школьников</vt:lpstr>
      <vt:lpstr>  «Учение, лишённое всякого интереса и взятое только силой принуждения, убивает в ученике охоту к овладению знаниями. Приохотить ребёнка к учению гораздо более достойная задача, чем приневолить».                                                                  (К.Д. Ушинский)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Мотивация деятельности в менеджменте</dc:title>
  <dc:creator>Customer</dc:creator>
  <cp:lastModifiedBy>Ирина</cp:lastModifiedBy>
  <cp:revision>67</cp:revision>
  <dcterms:created xsi:type="dcterms:W3CDTF">2009-03-30T14:24:16Z</dcterms:created>
  <dcterms:modified xsi:type="dcterms:W3CDTF">2018-12-10T21:23:27Z</dcterms:modified>
</cp:coreProperties>
</file>