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6" r:id="rId1"/>
  </p:sldMasterIdLst>
  <p:sldIdLst>
    <p:sldId id="256" r:id="rId2"/>
    <p:sldId id="257" r:id="rId3"/>
    <p:sldId id="297" r:id="rId4"/>
    <p:sldId id="278" r:id="rId5"/>
    <p:sldId id="298" r:id="rId6"/>
    <p:sldId id="279" r:id="rId7"/>
    <p:sldId id="281" r:id="rId8"/>
    <p:sldId id="283" r:id="rId9"/>
    <p:sldId id="275" r:id="rId10"/>
    <p:sldId id="271" r:id="rId11"/>
    <p:sldId id="272" r:id="rId12"/>
    <p:sldId id="284" r:id="rId13"/>
    <p:sldId id="285" r:id="rId14"/>
    <p:sldId id="288" r:id="rId15"/>
    <p:sldId id="296" r:id="rId16"/>
    <p:sldId id="299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805B99A-022B-E544-8594-CFDB03F25E77}">
          <p14:sldIdLst>
            <p14:sldId id="256"/>
            <p14:sldId id="257"/>
            <p14:sldId id="297"/>
            <p14:sldId id="278"/>
            <p14:sldId id="298"/>
            <p14:sldId id="279"/>
            <p14:sldId id="281"/>
            <p14:sldId id="283"/>
            <p14:sldId id="275"/>
            <p14:sldId id="271"/>
            <p14:sldId id="272"/>
            <p14:sldId id="284"/>
            <p14:sldId id="285"/>
            <p14:sldId id="288"/>
            <p14:sldId id="296"/>
            <p14:sldId id="299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835"/>
    <a:srgbClr val="005A9A"/>
    <a:srgbClr val="5D2A08"/>
    <a:srgbClr val="7F0000"/>
    <a:srgbClr val="A90000"/>
    <a:srgbClr val="4A1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6"/>
    <p:restoredTop sz="94697"/>
  </p:normalViewPr>
  <p:slideViewPr>
    <p:cSldViewPr snapToGrid="0" snapToObjects="1">
      <p:cViewPr varScale="1">
        <p:scale>
          <a:sx n="84" d="100"/>
          <a:sy n="84" d="100"/>
        </p:scale>
        <p:origin x="73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FB7EFB-37EA-424A-8621-923BC4596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42C0102-FB11-F348-8F03-080D0662E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0A29B0-02F7-C044-8173-5A709C8F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63A8C2-E2C9-B146-B77F-7E8A0270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9DDA92-8131-8E45-8265-ECC0D735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9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1B8ED-183B-7849-9DF4-0F0E3B33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284B9F2-68FD-5B4B-AC28-E0967DE65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1ED85D-A63E-A54B-B20E-D373A12C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35BA59-18FB-F545-82AE-814E01A2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D588DF-B4FA-D043-BE97-F9851DB4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D4C9DCB-CD8B-FA4B-9DCB-2D2918E3E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4492C32-C13F-AA48-9787-B17978604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F0CE83-DA14-4047-8523-E3B298C5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1E9587-6778-8B4E-A62D-D032C68C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7FEC7E-875B-4345-A36B-788C9AA5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52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FCD4A0-B207-1846-A1F5-A45A367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62DCD7-ADA2-9041-997A-400B5D48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46E0D2-1852-C844-80E0-4A83741B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A2DE64-CE07-1E45-B215-F2998850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3656C6-E3FE-D643-9717-C13AD1D7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9A7BC-3361-424C-AEE0-EF370082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4CA8AE-84D3-E04F-B339-21A39DEB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008307-7851-2041-8EA1-E1EE7D9D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F72A6C-E26E-F34E-B589-68EDEF61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225AD5-4FE5-674D-928B-3D3E43A9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1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EB3544-4550-F649-9C2A-87471E1B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8E6E5E-E6CD-7040-83C0-A18405AF2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E9BA0E1-5A26-A448-BE8A-CA03BBA3C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1E584C-D055-7849-A5C5-58F4837D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36FFF3-3479-D248-AFBB-D76503C4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ECB0B5-EDAD-9743-B5E0-EC552D1D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57DBF8-C993-3A46-8C10-06E31858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430E2E-74D3-A648-8DBB-DF1E0AE2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65E09B8-C00C-B745-8043-1A7907EC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3F98D4-60DB-FB47-B5D3-AFB53C535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5E0C2EC-9F91-2549-9FC0-128C6AB3C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DCFC4E4-FB7F-E244-B91C-ACE82311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A91FF2C-152E-DF42-9A87-B0E3456E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5634EA8-1AE4-3843-835B-CE05D218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608F28-5ACA-6B4C-9C5F-885C261C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AA7E782-C2FF-A743-B122-0D0136CD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48FC71E-851B-2F4C-8A14-B167AED4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9AD6B7-FB75-B647-9E9E-FD81EC3D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7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FCB295-9017-564D-A9D5-147636E6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C4A02CB-4DD7-2B49-A168-7020117F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86C7DC-EA77-7A49-A353-20576175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9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632A3B-2ECD-DB41-88E7-7AB85DBF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F07550-43B9-8E44-8678-57B417CF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3F2897-0B1B-8548-9B87-AA679F97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BCF254B-2984-D840-86B6-55A0DB9D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F61023-F503-B74C-877E-64A1DA53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5DD626A-5B13-9C48-8217-5F3E12A2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1EC5CB-F15D-094E-BE7D-60FB9ADF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BF81503-7124-4645-B24E-A6860F254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D77ABB0-CBEC-C84B-8CF6-E40B7BF8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4349B8-594F-0A46-B092-8EF1CA26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0E153F-7355-3A4C-A66B-57CB43E4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1A50ED-ED5E-0942-B644-6109D957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2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050BEB-BA1A-7A4D-819B-F4484CA3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AE11A4-846A-834A-BF40-CE11B8ECD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4D9398-D395-7D42-AE83-B14833DB7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8F6B17-A3C6-8C4A-9C65-25E6B41FF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B0CF9C-AA94-BB45-900D-B15A0686A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0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DD291-E784-8141-AA19-97092A4C6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688DE9-A0F3-F84B-996E-F8F0BAA3C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ДЕКАДА НАЧАЛЬНОЙ ШКОЛЫВ МБОУ «СШ № 16»В 2016-2017 УЧЕБНОМ ГОДУ">
            <a:extLst>
              <a:ext uri="{FF2B5EF4-FFF2-40B4-BE49-F238E27FC236}">
                <a16:creationId xmlns:a16="http://schemas.microsoft.com/office/drawing/2014/main" xmlns="" id="{95F4728C-752B-964F-A860-BC436FA95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144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7C2037F-088F-8E43-A568-29C82C40AE1D}"/>
              </a:ext>
            </a:extLst>
          </p:cNvPr>
          <p:cNvSpPr/>
          <p:nvPr/>
        </p:nvSpPr>
        <p:spPr>
          <a:xfrm>
            <a:off x="3559364" y="1122363"/>
            <a:ext cx="49567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Декада начальной школы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в МБОУ «СШ № 16»</a:t>
            </a:r>
            <a:br>
              <a:rPr lang="ru-RU" sz="3200" b="1" i="1" dirty="0">
                <a:solidFill>
                  <a:srgbClr val="005A9A"/>
                </a:solidFill>
                <a:latin typeface="Times New Roman"/>
              </a:rPr>
            </a:b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в 2018-2019 учебном </a:t>
            </a:r>
            <a:r>
              <a:rPr lang="ru-RU" sz="3200" b="1" i="1" dirty="0" smtClean="0">
                <a:solidFill>
                  <a:srgbClr val="005A9A"/>
                </a:solidFill>
                <a:latin typeface="Times New Roman"/>
              </a:rPr>
              <a:t>году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rgbClr val="005A9A"/>
                </a:solidFill>
                <a:latin typeface="Times New Roman"/>
              </a:rPr>
              <a:t>1-2 классы </a:t>
            </a:r>
            <a:endParaRPr lang="ru-RU" sz="3200" i="1" dirty="0">
              <a:solidFill>
                <a:srgbClr val="005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B066CEC-159D-1342-BA08-BE8CFF9DB326}"/>
              </a:ext>
            </a:extLst>
          </p:cNvPr>
          <p:cNvSpPr/>
          <p:nvPr/>
        </p:nvSpPr>
        <p:spPr>
          <a:xfrm>
            <a:off x="8658225" y="1302043"/>
            <a:ext cx="32194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чтения  во 2-Б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учитель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Кибальникова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знакомит детей с произведением 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Носова «Затейники».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40D7A1-8717-E346-90F1-1AE25FEBB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2" r="8347"/>
          <a:stretch/>
        </p:blipFill>
        <p:spPr>
          <a:xfrm>
            <a:off x="2803473" y="1484923"/>
            <a:ext cx="5540427" cy="43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B066CEC-159D-1342-BA08-BE8CFF9DB326}"/>
              </a:ext>
            </a:extLst>
          </p:cNvPr>
          <p:cNvSpPr/>
          <p:nvPr/>
        </p:nvSpPr>
        <p:spPr>
          <a:xfrm>
            <a:off x="4668280" y="278191"/>
            <a:ext cx="73807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учащиеся учились изменять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 имён существительных по числам.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Костыль Е.М.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73677F-6E97-D047-9491-954A8D0A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/>
          <a:stretch/>
        </p:blipFill>
        <p:spPr>
          <a:xfrm rot="5400000">
            <a:off x="1955640" y="1759755"/>
            <a:ext cx="3791107" cy="28986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AE338D-EC1E-5340-A085-D350A78A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" r="8563"/>
          <a:stretch/>
        </p:blipFill>
        <p:spPr>
          <a:xfrm rot="5400000">
            <a:off x="5727229" y="2209711"/>
            <a:ext cx="3950315" cy="30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7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598717" y="4686002"/>
            <a:ext cx="7093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2-К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математики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теме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«Квадрат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Учитель: Кудряшова И.И.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CBAADC-8D08-824B-854F-A9BC57A0A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30" y="1135082"/>
            <a:ext cx="5649111" cy="3550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B1795B-595D-B24C-84BD-2DE6A78F1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369" y="616248"/>
            <a:ext cx="4575958" cy="36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869BFC-C427-4540-A5DC-332B7EBA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87F0C061-C8E4-8442-AA71-DDCD19CF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00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D06033F-3CA2-2946-B51B-AC4563366D47}"/>
              </a:ext>
            </a:extLst>
          </p:cNvPr>
          <p:cNvSpPr/>
          <p:nvPr/>
        </p:nvSpPr>
        <p:spPr>
          <a:xfrm>
            <a:off x="0" y="1690688"/>
            <a:ext cx="97226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занятиях по внеурочной деятельности было много интересного…</a:t>
            </a:r>
          </a:p>
        </p:txBody>
      </p:sp>
    </p:spTree>
    <p:extLst>
      <p:ext uri="{BB962C8B-B14F-4D97-AF65-F5344CB8AC3E}">
        <p14:creationId xmlns:p14="http://schemas.microsoft.com/office/powerpoint/2010/main" val="4801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4864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650736" y="365125"/>
            <a:ext cx="4564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«Город мастеров».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907536" y="5099415"/>
            <a:ext cx="4395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1-А класс.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Кожаева Л.И.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ABE6AE-0CFD-D841-9FCC-618E27D7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162425"/>
            <a:ext cx="4465320" cy="3752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283B05-F639-C540-A0AE-21B76330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6" y="1209855"/>
            <a:ext cx="4924604" cy="37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19724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5368290" y="372027"/>
            <a:ext cx="666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«Занимательная математика».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4276344" y="4743771"/>
            <a:ext cx="521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1-В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Петрова Е.В.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15DD4D-DD9A-BE43-BE52-031AAB3D2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87"/>
          <a:stretch/>
        </p:blipFill>
        <p:spPr>
          <a:xfrm>
            <a:off x="5177785" y="1142691"/>
            <a:ext cx="6176015" cy="35762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A6672F-3DFD-F041-A60D-ED6C75185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41" t="10864" r="18874"/>
          <a:stretch/>
        </p:blipFill>
        <p:spPr>
          <a:xfrm>
            <a:off x="2038267" y="3383606"/>
            <a:ext cx="2610100" cy="20712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669E7E-8D2A-0C4E-BCF5-3716FF89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444" y="502359"/>
            <a:ext cx="3211746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4992424" y="766296"/>
            <a:ext cx="6605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«Занимательная математика».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561588" y="5273151"/>
            <a:ext cx="4733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1-Г класс.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Аносова Л.В.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14373C-D11E-C74B-91AF-6D103A0C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71" y="1525227"/>
            <a:ext cx="4352342" cy="36390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B65950-6B62-C641-9073-A6931B012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60" y="1506699"/>
            <a:ext cx="440760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687499" y="888345"/>
            <a:ext cx="4564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«Крымоведение».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65D410-EC03-CB47-BE98-8CACF0DDE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9" t="19888" r="7972" b="8885"/>
          <a:stretch/>
        </p:blipFill>
        <p:spPr>
          <a:xfrm>
            <a:off x="2045302" y="982711"/>
            <a:ext cx="4337210" cy="3291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82B73F1-FE61-AA45-A16A-7BDB9F72E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33"/>
          <a:stretch/>
        </p:blipFill>
        <p:spPr>
          <a:xfrm>
            <a:off x="6666163" y="1690688"/>
            <a:ext cx="4897187" cy="38557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2606040" y="4596675"/>
            <a:ext cx="3017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2-В класс.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Васильчук Н.В.</a:t>
            </a:r>
          </a:p>
        </p:txBody>
      </p:sp>
    </p:spTree>
    <p:extLst>
      <p:ext uri="{BB962C8B-B14F-4D97-AF65-F5344CB8AC3E}">
        <p14:creationId xmlns:p14="http://schemas.microsoft.com/office/powerpoint/2010/main" val="7715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869BFC-C427-4540-A5DC-332B7EBA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87F0C061-C8E4-8442-AA71-DDCD19CF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00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D06033F-3CA2-2946-B51B-AC4563366D47}"/>
              </a:ext>
            </a:extLst>
          </p:cNvPr>
          <p:cNvSpPr/>
          <p:nvPr/>
        </p:nvSpPr>
        <p:spPr>
          <a:xfrm>
            <a:off x="0" y="167005"/>
            <a:ext cx="97226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11 февраля по 22 февраля 2019 г. была проведена декада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 школы.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была посвящена современным подходам к организации деятельности учащихся  на уроке и во внеурочной деятельности в формате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ФГОС.</a:t>
            </a:r>
          </a:p>
        </p:txBody>
      </p:sp>
    </p:spTree>
    <p:extLst>
      <p:ext uri="{BB962C8B-B14F-4D97-AF65-F5344CB8AC3E}">
        <p14:creationId xmlns:p14="http://schemas.microsoft.com/office/powerpoint/2010/main" val="28907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B066CEC-159D-1342-BA08-BE8CFF9DB326}"/>
              </a:ext>
            </a:extLst>
          </p:cNvPr>
          <p:cNvSpPr/>
          <p:nvPr/>
        </p:nvSpPr>
        <p:spPr>
          <a:xfrm>
            <a:off x="8949129" y="522555"/>
            <a:ext cx="29435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литературного чтения  в 1-Б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Лопатина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Л.П. познакомила детей с произведениями 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С.Я. Маршака «Угомон», «Дважды два».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7F8DD0-B4E0-844D-B486-14FED50AA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0" t="9394" r="11038" b="4050"/>
          <a:stretch/>
        </p:blipFill>
        <p:spPr>
          <a:xfrm rot="5400000">
            <a:off x="5354416" y="1630462"/>
            <a:ext cx="3987383" cy="3273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C9D127-3B2B-434A-81C6-7E5CCB493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0" t="11433" r="16503"/>
          <a:stretch/>
        </p:blipFill>
        <p:spPr>
          <a:xfrm rot="5400000">
            <a:off x="1544133" y="1418529"/>
            <a:ext cx="3664015" cy="3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7" y="-38100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598717" y="4686002"/>
            <a:ext cx="8755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1-В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русского языка по теме:    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«Правописание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-ши»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Учитель: Петрова Е.В.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A9F740-FAC8-9941-9FFF-88E5900D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310" y="99139"/>
            <a:ext cx="3323730" cy="20962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4BA16B-9145-6843-B802-375D26932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31"/>
          <a:stretch/>
        </p:blipFill>
        <p:spPr>
          <a:xfrm>
            <a:off x="1768767" y="770122"/>
            <a:ext cx="5078324" cy="38404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6BC45D-B759-5A40-A93E-5165CB1E8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31"/>
          <a:stretch/>
        </p:blipFill>
        <p:spPr>
          <a:xfrm>
            <a:off x="7666866" y="2436813"/>
            <a:ext cx="3999108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358204" y="4707343"/>
            <a:ext cx="8888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1-Г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окружающего мира,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котором учащиеся узнали когда был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изобретен  велосипед. 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Учитель:  Аносова Л.В.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C7C744-AE4D-5242-965B-D30C56849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8" r="6558"/>
          <a:stretch/>
        </p:blipFill>
        <p:spPr>
          <a:xfrm>
            <a:off x="1804059" y="1027906"/>
            <a:ext cx="4032354" cy="3657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F7F8EC-C8A4-8346-9BED-AB8CD11E2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2" y="616744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7" y="-38100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598717" y="4686002"/>
            <a:ext cx="8755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русского языка по теме:    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«Правописание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-ща»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Учитель: Ермилова Т.В.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454A88-CF36-5A4F-AAF6-029F96D04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17" y="192018"/>
            <a:ext cx="3600172" cy="4407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D90745C-F13A-5D4D-BFD4-74E08DDC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258" y="210081"/>
            <a:ext cx="334403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358204" y="4707343"/>
            <a:ext cx="88881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1-Д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литературного чтения, на котором учащиеся учились находить 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твердый согласный звук 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Учитель:  Швец З.В.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2569381-6E77-E04B-B2A5-99A790C7C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32"/>
          <a:stretch/>
        </p:blipFill>
        <p:spPr>
          <a:xfrm>
            <a:off x="2320842" y="1324568"/>
            <a:ext cx="3759138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C0AB51-54AF-FA40-A38F-9247D7F66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53" t="9215" r="16179"/>
          <a:stretch/>
        </p:blipFill>
        <p:spPr>
          <a:xfrm>
            <a:off x="7025640" y="677068"/>
            <a:ext cx="4220700" cy="35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1932691" y="4861252"/>
            <a:ext cx="88881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1-К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ребята учились составлять текст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серии картинок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Учитель: 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Можарова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И.Н.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5A805A-3C99-934D-8562-203613D1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72" y="639445"/>
            <a:ext cx="5199042" cy="4046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3967CF8-E133-1F47-BB32-4F04C5A0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64" y="639445"/>
            <a:ext cx="5477256" cy="40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623279" y="4514911"/>
            <a:ext cx="80197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учащиеся показали как умеют решать задачи и выражения.   </a:t>
            </a:r>
          </a:p>
          <a:p>
            <a:pPr algn="ctr"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Шумейко О.А.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BFA7F2-D830-0545-ACB9-3AEA57337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0" t="5881" r="11752" b="12601"/>
          <a:stretch/>
        </p:blipFill>
        <p:spPr>
          <a:xfrm>
            <a:off x="7917242" y="365125"/>
            <a:ext cx="3047720" cy="4149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DE49DC9-BA1A-AF48-8004-8DDDF9D25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78"/>
          <a:stretch/>
        </p:blipFill>
        <p:spPr>
          <a:xfrm>
            <a:off x="2301537" y="1188085"/>
            <a:ext cx="3529636" cy="30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324</Words>
  <Application>Microsoft Office PowerPoint</Application>
  <PresentationFormat>Широкоэкранный</PresentationFormat>
  <Paragraphs>50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jane83.07@mail.ru</dc:creator>
  <cp:lastModifiedBy>user01</cp:lastModifiedBy>
  <cp:revision>50</cp:revision>
  <dcterms:created xsi:type="dcterms:W3CDTF">2019-03-03T06:27:01Z</dcterms:created>
  <dcterms:modified xsi:type="dcterms:W3CDTF">2019-03-06T08:53:38Z</dcterms:modified>
</cp:coreProperties>
</file>