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7" r:id="rId3"/>
    <p:sldId id="266" r:id="rId4"/>
    <p:sldId id="260" r:id="rId5"/>
    <p:sldId id="259" r:id="rId6"/>
    <p:sldId id="264" r:id="rId7"/>
    <p:sldId id="263" r:id="rId8"/>
    <p:sldId id="262" r:id="rId9"/>
    <p:sldId id="26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AE84-8A05-41A8-9D0E-8D3C9167AF17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77C6-39D0-4724-AB0E-C4A0AE551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53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AE84-8A05-41A8-9D0E-8D3C9167AF17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77C6-39D0-4724-AB0E-C4A0AE551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51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AE84-8A05-41A8-9D0E-8D3C9167AF17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77C6-39D0-4724-AB0E-C4A0AE551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634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AE84-8A05-41A8-9D0E-8D3C9167AF17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77C6-39D0-4724-AB0E-C4A0AE551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025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AE84-8A05-41A8-9D0E-8D3C9167AF17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77C6-39D0-4724-AB0E-C4A0AE551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835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AE84-8A05-41A8-9D0E-8D3C9167AF17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77C6-39D0-4724-AB0E-C4A0AE551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2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AE84-8A05-41A8-9D0E-8D3C9167AF17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77C6-39D0-4724-AB0E-C4A0AE551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082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AE84-8A05-41A8-9D0E-8D3C9167AF17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77C6-39D0-4724-AB0E-C4A0AE551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72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AE84-8A05-41A8-9D0E-8D3C9167AF17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77C6-39D0-4724-AB0E-C4A0AE551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904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AE84-8A05-41A8-9D0E-8D3C9167AF17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77C6-39D0-4724-AB0E-C4A0AE551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972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AE84-8A05-41A8-9D0E-8D3C9167AF17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77C6-39D0-4724-AB0E-C4A0AE551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912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FAE84-8A05-41A8-9D0E-8D3C9167AF17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277C6-39D0-4724-AB0E-C4A0AE551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81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20"/>
            <a:ext cx="12179809" cy="608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7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6" y="166647"/>
            <a:ext cx="6839712" cy="34198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09707" y="4468848"/>
            <a:ext cx="6096000" cy="20681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Торжественный педагогический совет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подведению итогов работы </a:t>
            </a: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молодых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специалистов и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их наставников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«Призванье свыше вам дано…»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 педагога и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наставника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C:\Users\Лена\Desktop\Визитка материал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107" y="182880"/>
            <a:ext cx="2917201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55792" y="298633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бюджетное </a:t>
            </a: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общеобразовательное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учреждение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«Средняя школа№16 имени Героя Советского Союза Степана Иванова города Евпатория Республики Крым»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98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1097280"/>
            <a:ext cx="10570465" cy="52852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449312" y="413034"/>
            <a:ext cx="47426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Призванье свыше вам дано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Частицу сердца отдавать,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Учить с душою и умом,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Миры и тайны открывать.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78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38" y="2129426"/>
            <a:ext cx="2915245" cy="43811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94760" y="2129426"/>
            <a:ext cx="8027582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Шалацкая Кристина Викторовна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Крымский федеральный университет им. В.И. Вернадского,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год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славянская филология, преподавание русского языка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литературы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стаж: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лет,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 №16 - 5 лет с 01.09.2017 года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Советник директора по воспитанию и связям с общественными организациями</a:t>
            </a:r>
          </a:p>
        </p:txBody>
      </p:sp>
    </p:spTree>
    <p:extLst>
      <p:ext uri="{BB962C8B-B14F-4D97-AF65-F5344CB8AC3E}">
        <p14:creationId xmlns:p14="http://schemas.microsoft.com/office/powerpoint/2010/main" val="339807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65" y="2156198"/>
            <a:ext cx="2756583" cy="413487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82129" y="2156198"/>
            <a:ext cx="715388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Ищенко Яна Олеговна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Евпаторийский институт социальных наук, 2012 год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 и литература (английский)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стаж: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лет,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 №16 - 10 лет с 01.09.2012 года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Аттестуется на первую квалификационную категорию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26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91948" y="4990837"/>
            <a:ext cx="78574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Баубатрын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Валерия Дмитриевна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студентка 4 курса Евпаторийского института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 и социальная педагогика 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стаж: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месяцев,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 №16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месяцев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01.09.2022 года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74" y="765525"/>
            <a:ext cx="3947290" cy="394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9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91857" y="2238494"/>
            <a:ext cx="7524432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Красуцкая Светлана Олеговна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Крымский Федеральный университет им. В.И. Вернадского,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2016 год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социальный педагог, психолог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стаж: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лет,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 №16 - 7 лет с 02.02.2016 года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квалификационная категория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3"/>
          <a:stretch/>
        </p:blipFill>
        <p:spPr>
          <a:xfrm>
            <a:off x="632778" y="2139696"/>
            <a:ext cx="3335718" cy="443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1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" y="2055721"/>
            <a:ext cx="3017519" cy="454323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70055" y="2128766"/>
            <a:ext cx="795313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Подобашева Кристина Валерьевна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Таврический национальный университет им. В.И. Вернадского, 2014 год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стаж: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лет,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 №16  – 7 лет с 01.09.2015 года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квалификационная категория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ШМО учителей биологии, химии и географии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90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4"/>
          <a:stretch/>
        </p:blipFill>
        <p:spPr>
          <a:xfrm>
            <a:off x="708660" y="2121408"/>
            <a:ext cx="3218688" cy="44165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97096" y="2247637"/>
            <a:ext cx="699037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Аббакумов Роман Юрьевич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Белгородский государственный национальный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исследовательский университет, 2017 год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стаж: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лет,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 №16 – 4 года с 03.09.2018 года</a:t>
            </a:r>
          </a:p>
        </p:txBody>
      </p:sp>
    </p:spTree>
    <p:extLst>
      <p:ext uri="{BB962C8B-B14F-4D97-AF65-F5344CB8AC3E}">
        <p14:creationId xmlns:p14="http://schemas.microsoft.com/office/powerpoint/2010/main" val="189812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319</Words>
  <Application>Microsoft Office PowerPoint</Application>
  <PresentationFormat>Широкоэкранный</PresentationFormat>
  <Paragraphs>45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user01</dc:creator>
  <cp:lastModifiedBy>Пользователь</cp:lastModifiedBy>
  <cp:revision>84</cp:revision>
  <dcterms:created xsi:type="dcterms:W3CDTF">2023-04-10T06:50:14Z</dcterms:created>
  <dcterms:modified xsi:type="dcterms:W3CDTF">2023-04-24T12:52:58Z</dcterms:modified>
</cp:coreProperties>
</file>