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42875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Анкета «Выявление способности учителя к саморазвитию».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500174"/>
            <a:ext cx="7572428" cy="4714908"/>
          </a:xfrm>
        </p:spPr>
        <p:txBody>
          <a:bodyPr>
            <a:normAutofit fontScale="92500" lnSpcReduction="10000"/>
          </a:bodyPr>
          <a:lstStyle/>
          <a:p>
            <a:pPr algn="just" fontAlgn="base"/>
            <a:r>
              <a:rPr lang="ru-RU" sz="3000" dirty="0" smtClean="0">
                <a:solidFill>
                  <a:srgbClr val="002060"/>
                </a:solidFill>
              </a:rPr>
              <a:t>Отвечая на вопросы анкеты, поставьте, пожалуйста, напротив каждого утверждения балл:</a:t>
            </a:r>
          </a:p>
          <a:p>
            <a:pPr algn="l" fontAlgn="base"/>
            <a:r>
              <a:rPr lang="ru-RU" b="1" dirty="0" smtClean="0">
                <a:solidFill>
                  <a:srgbClr val="002060"/>
                </a:solidFill>
              </a:rPr>
              <a:t>5</a:t>
            </a:r>
            <a:r>
              <a:rPr lang="ru-RU" dirty="0" smtClean="0">
                <a:solidFill>
                  <a:srgbClr val="002060"/>
                </a:solidFill>
              </a:rPr>
              <a:t> – если данное утверждение полностью соответствует вашему мнению;</a:t>
            </a:r>
          </a:p>
          <a:p>
            <a:pPr algn="l" fontAlgn="base"/>
            <a:r>
              <a:rPr lang="ru-RU" b="1" dirty="0" smtClean="0">
                <a:solidFill>
                  <a:srgbClr val="002060"/>
                </a:solidFill>
              </a:rPr>
              <a:t>4</a:t>
            </a:r>
            <a:r>
              <a:rPr lang="ru-RU" dirty="0" smtClean="0">
                <a:solidFill>
                  <a:srgbClr val="002060"/>
                </a:solidFill>
              </a:rPr>
              <a:t> – скорее соответствует, чем нет;</a:t>
            </a:r>
          </a:p>
          <a:p>
            <a:pPr algn="l" fontAlgn="base"/>
            <a:r>
              <a:rPr lang="ru-RU" b="1" dirty="0" smtClean="0">
                <a:solidFill>
                  <a:srgbClr val="002060"/>
                </a:solidFill>
              </a:rPr>
              <a:t>3</a:t>
            </a:r>
            <a:r>
              <a:rPr lang="ru-RU" dirty="0" smtClean="0">
                <a:solidFill>
                  <a:srgbClr val="002060"/>
                </a:solidFill>
              </a:rPr>
              <a:t> – и да, и нет;</a:t>
            </a:r>
          </a:p>
          <a:p>
            <a:pPr algn="l" fontAlgn="base"/>
            <a:r>
              <a:rPr lang="ru-RU" b="1" dirty="0" smtClean="0">
                <a:solidFill>
                  <a:srgbClr val="002060"/>
                </a:solidFill>
              </a:rPr>
              <a:t>2</a:t>
            </a:r>
            <a:r>
              <a:rPr lang="ru-RU" dirty="0" smtClean="0">
                <a:solidFill>
                  <a:srgbClr val="002060"/>
                </a:solidFill>
              </a:rPr>
              <a:t> – скорее не соответствует;</a:t>
            </a:r>
          </a:p>
          <a:p>
            <a:pPr algn="l"/>
            <a:r>
              <a:rPr lang="ru-RU" b="1" dirty="0" smtClean="0">
                <a:solidFill>
                  <a:srgbClr val="002060"/>
                </a:solidFill>
              </a:rPr>
              <a:t>1</a:t>
            </a:r>
            <a:r>
              <a:rPr lang="ru-RU" dirty="0" smtClean="0">
                <a:solidFill>
                  <a:srgbClr val="002060"/>
                </a:solidFill>
              </a:rPr>
              <a:t> – не соответствует.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55 и более баллов – </a:t>
            </a:r>
            <a:r>
              <a:rPr lang="ru-RU" sz="3600" b="1" dirty="0" smtClean="0"/>
              <a:t>активное развитие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357298"/>
            <a:ext cx="8543956" cy="4768865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/>
              <a:t>               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Вы активно реализуете свои потребности в саморазвитии.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Педагоги данной категории осознают и принимают творческое саморазвитие как личностно значимую и ценностно-целевую установку. Проявляют потребность в самосовершенствовании, используют комплекс методов для самопознания и критического осмысления опыта своей работы и профессионально-личностных качеств. Способны дать адекватную самооценку своей личности и деятельности. Проявляют активность и самостоятельность в деятельности по саморазвитию, способны реализовывать свой творческий потенциал.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   36–54 балла – </a:t>
            </a:r>
            <a:r>
              <a:rPr lang="ru-RU" sz="3600" b="1" dirty="0" smtClean="0"/>
              <a:t>не сложившееся развитие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043890" cy="4911741"/>
          </a:xfrm>
        </p:spPr>
        <p:txBody>
          <a:bodyPr>
            <a:normAutofit fontScale="77500" lnSpcReduction="20000"/>
          </a:bodyPr>
          <a:lstStyle/>
          <a:p>
            <a:pPr algn="just" fontAlgn="base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           </a:t>
            </a: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</a:rPr>
              <a:t>Нет сложившейся системы саморазвития, ориентация на развитие сильно зависит от условий.</a:t>
            </a:r>
            <a:r>
              <a:rPr lang="ru-RU" sz="3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</a:rPr>
              <a:t>Эти педагоги проявляют положительное отношение к своей профессиональной деятельности и осознают ее личностную значимость, но менее проявляют потребность в творческом саморазвитии. Неплохие исполнители, но бывают не уверены в своих профессиональных возможностях. Не всегда испытывают потребность в самоанализе, самодиагностике и самооценке собственной профессиональной деятельности и ее результатов. Степень активности, самостоятельности и творчества имеет неустойчивый характер и сильно зависит от внешних условий.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rmAutofit/>
          </a:bodyPr>
          <a:lstStyle/>
          <a:p>
            <a:r>
              <a:rPr lang="ru-RU" dirty="0" smtClean="0"/>
              <a:t>15–35 баллов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остановившееся развитие.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229</Words>
  <PresentationFormat>Экран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Анкета «Выявление способности учителя к саморазвитию». </vt:lpstr>
      <vt:lpstr>55 и более баллов – активное развитие.</vt:lpstr>
      <vt:lpstr>   36–54 балла – не сложившееся развитие</vt:lpstr>
      <vt:lpstr>15–35 баллов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Анкета «Выявление способности учителя к саморазвитию». </dc:title>
  <dc:creator>Администратор</dc:creator>
  <cp:lastModifiedBy>Администратор</cp:lastModifiedBy>
  <cp:revision>2</cp:revision>
  <dcterms:created xsi:type="dcterms:W3CDTF">2019-11-11T07:23:12Z</dcterms:created>
  <dcterms:modified xsi:type="dcterms:W3CDTF">2019-11-11T07:39:53Z</dcterms:modified>
</cp:coreProperties>
</file>