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928670"/>
            <a:ext cx="7715304" cy="3877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НЕДЕЛЯ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РУССКОГО ЯЗЫКА  И ЛИТЕРАТУРЫ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5786" y="571480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Библиотечный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урок «Книги, которые знают всё»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G:\фото вайбер\IMG_20170323_10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3"/>
            <a:ext cx="4071966" cy="3000396"/>
          </a:xfrm>
          <a:prstGeom prst="rect">
            <a:avLst/>
          </a:prstGeom>
          <a:noFill/>
        </p:spPr>
      </p:pic>
      <p:pic>
        <p:nvPicPr>
          <p:cNvPr id="1027" name="Picture 3" descr="G:\диск д\фото Люба\даль\IMAG2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4543380" cy="3500462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86314" y="1357298"/>
            <a:ext cx="4071966" cy="9953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14.03.2017г.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Бойко Е.Н., Литвиненко Л.А.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r>
              <a:rPr lang="ru-RU" sz="2800" b="1" i="1" dirty="0" smtClean="0"/>
              <a:t>Конкурс чтецов «Живая классика»</a:t>
            </a: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G:\живая классика 2017\IMAG4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571768" cy="2571768"/>
          </a:xfrm>
          <a:prstGeom prst="rect">
            <a:avLst/>
          </a:prstGeom>
          <a:noFill/>
        </p:spPr>
      </p:pic>
      <p:pic>
        <p:nvPicPr>
          <p:cNvPr id="1026" name="Picture 2" descr="G:\фото вайбер\живая классика\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952328" cy="2634457"/>
          </a:xfrm>
          <a:prstGeom prst="rect">
            <a:avLst/>
          </a:prstGeom>
          <a:noFill/>
        </p:spPr>
      </p:pic>
      <p:pic>
        <p:nvPicPr>
          <p:cNvPr id="1027" name="Picture 3" descr="G:\фото вайбер\живая классика\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982963" cy="2664296"/>
          </a:xfrm>
          <a:prstGeom prst="rect">
            <a:avLst/>
          </a:prstGeom>
          <a:noFill/>
        </p:spPr>
      </p:pic>
      <p:pic>
        <p:nvPicPr>
          <p:cNvPr id="1028" name="Picture 4" descr="G:\фото вайбер\живая классика\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24744"/>
            <a:ext cx="2992828" cy="2562449"/>
          </a:xfrm>
          <a:prstGeom prst="rect">
            <a:avLst/>
          </a:prstGeom>
          <a:noFill/>
        </p:spPr>
      </p:pic>
      <p:pic>
        <p:nvPicPr>
          <p:cNvPr id="1029" name="Picture 5" descr="G:\фото вайбер\живая классика\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2731443" cy="2880320"/>
          </a:xfrm>
          <a:prstGeom prst="rect">
            <a:avLst/>
          </a:prstGeom>
          <a:noFill/>
        </p:spPr>
      </p:pic>
      <p:pic>
        <p:nvPicPr>
          <p:cNvPr id="1030" name="Picture 6" descr="G:\фото вайбер\живая классика\0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645024"/>
            <a:ext cx="3240360" cy="280831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215074" y="857232"/>
            <a:ext cx="2528878" cy="50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15.03.2017г.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10287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Лингвистический КВН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929190" y="1071546"/>
            <a:ext cx="4071966" cy="7810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21.03.2017г.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Кравченко В.П., </a:t>
            </a:r>
            <a:r>
              <a:rPr lang="ru-RU" sz="2000" b="1" dirty="0" err="1" smtClean="0">
                <a:solidFill>
                  <a:schemeClr val="tx1"/>
                </a:solidFill>
              </a:rPr>
              <a:t>Тоширова</a:t>
            </a:r>
            <a:r>
              <a:rPr lang="ru-RU" sz="2000" b="1" dirty="0" smtClean="0">
                <a:solidFill>
                  <a:schemeClr val="tx1"/>
                </a:solidFill>
              </a:rPr>
              <a:t> Ю.Н.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фото вайбер\image-0-02-04-1d0174c6aad2d3f5f4ff3595d56c12cedfc3cbdd874106862b1f93afacf90426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3962400" cy="2733675"/>
          </a:xfrm>
          <a:prstGeom prst="rect">
            <a:avLst/>
          </a:prstGeom>
          <a:noFill/>
        </p:spPr>
      </p:pic>
      <p:pic>
        <p:nvPicPr>
          <p:cNvPr id="2051" name="Picture 3" descr="G:\фото вайбер\image-0-02-05-72a3e92e6ac0d0f03d47bdc3ffed29a935df3c9077842e870804ece2e235754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86190"/>
            <a:ext cx="4580982" cy="2644128"/>
          </a:xfrm>
          <a:prstGeom prst="rect">
            <a:avLst/>
          </a:prstGeom>
          <a:noFill/>
        </p:spPr>
      </p:pic>
      <p:pic>
        <p:nvPicPr>
          <p:cNvPr id="2052" name="Picture 4" descr="G:\фото вайбер\image-0-02-04-a7120cdd1e35dbb3459906ed70dc340eee48f31b9a17f24bc2b3d71d435fea0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3215680" cy="1808820"/>
          </a:xfrm>
          <a:prstGeom prst="rect">
            <a:avLst/>
          </a:prstGeom>
          <a:noFill/>
        </p:spPr>
      </p:pic>
      <p:pic>
        <p:nvPicPr>
          <p:cNvPr id="2053" name="Picture 5" descr="G:\фото вайбер\image-0-02-04-4fe657c56ff5b5faf73056912cf7cc7cbcc6a039e07994ddf8d035d961c568a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00504"/>
            <a:ext cx="285564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772400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Конкурс чтецов  «Весенний калейдоскоп»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2328834" cy="1038220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22.03.2017г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Библиотекарь, учителя русского языка, литературы и начальной школы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фото вайбер\image-0-02-04-3fe8b046c4ffef81084ba84608120dd74acdbef5aac6fed027e5d0735a745b2e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3455988" cy="2232025"/>
          </a:xfrm>
          <a:prstGeom prst="rect">
            <a:avLst/>
          </a:prstGeom>
          <a:noFill/>
        </p:spPr>
      </p:pic>
      <p:pic>
        <p:nvPicPr>
          <p:cNvPr id="2051" name="Picture 3" descr="G:\фото вайбер\image-0-02-04-eed7de9da8893d84bc281010a40238f94d79283a4587498942c4e56fe46ea1d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287688" cy="2592288"/>
          </a:xfrm>
          <a:prstGeom prst="rect">
            <a:avLst/>
          </a:prstGeom>
          <a:noFill/>
        </p:spPr>
      </p:pic>
      <p:pic>
        <p:nvPicPr>
          <p:cNvPr id="2052" name="Picture 4" descr="G:\фото вайбер\image-0-02-04-f4e236b354eb51d1331e96c54b0cd264d6edc6efd2938ffd4b7a0d6aeccfd27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371973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Поэтическая </a:t>
            </a:r>
            <a:r>
              <a:rPr lang="ru-RU" sz="2800" b="1" dirty="0" smtClean="0">
                <a:latin typeface="Monotype Corsiva" pitchFamily="66" charset="0"/>
              </a:rPr>
              <a:t>пятиминутка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23.03.2017г.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074" name="Picture 2" descr="G:\IMAG4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928520" cy="2861510"/>
          </a:xfrm>
          <a:prstGeom prst="rect">
            <a:avLst/>
          </a:prstGeom>
          <a:noFill/>
        </p:spPr>
      </p:pic>
      <p:pic>
        <p:nvPicPr>
          <p:cNvPr id="3" name="Picture 2" descr="G:\фото вайбер\5 минут поэзии\PB07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967932" cy="2808311"/>
          </a:xfrm>
          <a:prstGeom prst="rect">
            <a:avLst/>
          </a:prstGeom>
          <a:noFill/>
        </p:spPr>
      </p:pic>
      <p:pic>
        <p:nvPicPr>
          <p:cNvPr id="4" name="Picture 3" descr="G:\фото вайбер\SAM_3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714752"/>
            <a:ext cx="474347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Литературный марафон «Чтение с увлечением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24.03.2017г.                 Осетрова Т.М.               </a:t>
            </a:r>
            <a:r>
              <a:rPr lang="ru-RU" sz="1400" b="1" dirty="0" smtClean="0">
                <a:latin typeface="Monotype Corsiva" pitchFamily="66" charset="0"/>
              </a:rPr>
              <a:t>                                                                                                           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074" name="Picture 2" descr="G:\фото вайбер\image-0-02-05-713e686b6a897f5297e0e40dbe4bd916ce1c74a299846c5d6b36bc9e9570f8e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380601" cy="2376264"/>
          </a:xfrm>
          <a:prstGeom prst="rect">
            <a:avLst/>
          </a:prstGeom>
          <a:noFill/>
        </p:spPr>
      </p:pic>
      <p:pic>
        <p:nvPicPr>
          <p:cNvPr id="3075" name="Picture 3" descr="G:\фото вайбер\image-0-02-05-5c6f82abda4f4ed11e476f907f1a6cb855bacb599a782428e10425e6f1a9c39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791744" cy="2376264"/>
          </a:xfrm>
          <a:prstGeom prst="rect">
            <a:avLst/>
          </a:prstGeom>
          <a:noFill/>
        </p:spPr>
      </p:pic>
      <p:pic>
        <p:nvPicPr>
          <p:cNvPr id="3076" name="Picture 4" descr="G:\фото вайбер\image-0-02-05-f0acac63df76539691dbb481dd60fb76073edc2b26df9d245a75e984148070a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4439816" cy="249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Всемирный день </a:t>
            </a:r>
            <a:r>
              <a:rPr lang="ru-RU" sz="2800" b="1" smtClean="0">
                <a:latin typeface="Monotype Corsiva" pitchFamily="66" charset="0"/>
              </a:rPr>
              <a:t>чтения </a:t>
            </a:r>
            <a:r>
              <a:rPr lang="ru-RU" sz="2800" b="1" smtClean="0">
                <a:latin typeface="Monotype Corsiva" pitchFamily="66" charset="0"/>
              </a:rPr>
              <a:t>вслух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02.03.-03.03.2017г.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6" name="Picture 2" descr="G:\фото вайбер\3- а\3-А чтение 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384376" cy="2448272"/>
          </a:xfrm>
          <a:prstGeom prst="rect">
            <a:avLst/>
          </a:prstGeom>
          <a:noFill/>
        </p:spPr>
      </p:pic>
      <p:pic>
        <p:nvPicPr>
          <p:cNvPr id="1027" name="Picture 3" descr="G:\фото вайбер\3- а\3-А чтение 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180691" cy="2376264"/>
          </a:xfrm>
          <a:prstGeom prst="rect">
            <a:avLst/>
          </a:prstGeom>
          <a:noFill/>
        </p:spPr>
      </p:pic>
      <p:pic>
        <p:nvPicPr>
          <p:cNvPr id="1028" name="Picture 4" descr="G:\фото вайбер\4-Б\библиотека\2 МАРТА ВСЕМИРНЫЙ ДЕНЬ ЧТЕНИЯ\DSC09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299946" cy="2448272"/>
          </a:xfrm>
          <a:prstGeom prst="rect">
            <a:avLst/>
          </a:prstGeom>
          <a:noFill/>
        </p:spPr>
      </p:pic>
      <p:pic>
        <p:nvPicPr>
          <p:cNvPr id="1029" name="Picture 5" descr="G:\фото вайбер\4-Б\библиотека\2 МАРТА ВСЕМИРНЫЙ ДЕНЬ ЧТЕНИЯ\DSC09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3600400" cy="22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5108587</TotalTime>
  <Words>71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15.03.2017г.</vt:lpstr>
      <vt:lpstr>Лингвистический КВН</vt:lpstr>
      <vt:lpstr>Конкурс чтецов  «Весенний калейдоскоп»</vt:lpstr>
      <vt:lpstr>Поэтическая пятиминутка 23.03.2017г. </vt:lpstr>
      <vt:lpstr>Литературный марафон «Чтение с увлечением» 24.03.2017г.                 Осетрова Т.М.                                                                                                                           </vt:lpstr>
      <vt:lpstr>Всемирный день чтения вслух 02.03.-03.03.2017г.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Любовь</cp:lastModifiedBy>
  <cp:revision>37</cp:revision>
  <dcterms:created xsi:type="dcterms:W3CDTF">2013-08-18T05:10:05Z</dcterms:created>
  <dcterms:modified xsi:type="dcterms:W3CDTF">2017-05-03T08:34:35Z</dcterms:modified>
</cp:coreProperties>
</file>