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55"/>
        <p:guide orient="horz" pos="3929"/>
        <p:guide orient="horz" pos="2614"/>
        <p:guide orient="horz" pos="3203"/>
        <p:guide pos="3696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vbaProject" Target="vbaProject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E61E1-DBB0-444A-A187-F4EA4CDAC8EA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11354-A3FA-4C10-BA52-65844FE07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1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После показа презентацию </a:t>
            </a:r>
            <a:r>
              <a:rPr lang="ru-RU" b="1" smtClean="0"/>
              <a:t>не сохранять!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11354-A3FA-4C10-BA52-65844FE073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3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ланка"/>
          <p:cNvSpPr/>
          <p:nvPr/>
        </p:nvSpPr>
        <p:spPr>
          <a:xfrm>
            <a:off x="3995936" y="2672728"/>
            <a:ext cx="4968552" cy="2196432"/>
          </a:xfrm>
          <a:prstGeom prst="rect">
            <a:avLst/>
          </a:prstGeom>
          <a:solidFill>
            <a:srgbClr val="DED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линия3"/>
          <p:cNvCxnSpPr/>
          <p:nvPr/>
        </p:nvCxnSpPr>
        <p:spPr>
          <a:xfrm>
            <a:off x="4427984" y="4725144"/>
            <a:ext cx="453662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линия"/>
          <p:cNvCxnSpPr/>
          <p:nvPr/>
        </p:nvCxnSpPr>
        <p:spPr>
          <a:xfrm>
            <a:off x="4427864" y="2852936"/>
            <a:ext cx="453662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5007572" y="3068960"/>
            <a:ext cx="381419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Famous People</a:t>
            </a:r>
            <a:endParaRPr lang="ru-RU" dirty="0"/>
          </a:p>
        </p:txBody>
      </p:sp>
      <p:sp>
        <p:nvSpPr>
          <p:cNvPr id="3" name="Подзаголовок"/>
          <p:cNvSpPr>
            <a:spLocks noGrp="1"/>
          </p:cNvSpPr>
          <p:nvPr>
            <p:ph type="subTitle" idx="1"/>
          </p:nvPr>
        </p:nvSpPr>
        <p:spPr>
          <a:xfrm>
            <a:off x="5507864" y="4869160"/>
            <a:ext cx="2952568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"/>
          <p:cNvSpPr>
            <a:spLocks noGrp="1"/>
          </p:cNvSpPr>
          <p:nvPr>
            <p:ph type="dt" sz="half" idx="10"/>
          </p:nvPr>
        </p:nvSpPr>
        <p:spPr>
          <a:xfrm>
            <a:off x="251520" y="6237312"/>
            <a:ext cx="136815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099EA8B-9813-4E7E-89E6-91A3C1F3729C}" type="datetime1">
              <a:rPr lang="ru-RU" smtClean="0"/>
              <a:t>25.11.2018</a:t>
            </a:fld>
            <a:endParaRPr lang="ru-RU"/>
          </a:p>
        </p:txBody>
      </p:sp>
      <p:sp>
        <p:nvSpPr>
          <p:cNvPr id="7" name="Колонтитул"/>
          <p:cNvSpPr>
            <a:spLocks noGrp="1"/>
          </p:cNvSpPr>
          <p:nvPr>
            <p:ph type="ftr" sz="quarter" idx="11"/>
          </p:nvPr>
        </p:nvSpPr>
        <p:spPr>
          <a:xfrm>
            <a:off x="4139952" y="6093296"/>
            <a:ext cx="4680520" cy="581149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Lobanova Elena Alexandrovna, English teacher of Secondary School № 15, Ust-Ilimsk, Irkutsk region</a:t>
            </a:r>
            <a:endParaRPr lang="ru-RU"/>
          </a:p>
        </p:txBody>
      </p:sp>
      <p:sp>
        <p:nvSpPr>
          <p:cNvPr id="4" name="Чаплин"/>
          <p:cNvSpPr/>
          <p:nvPr/>
        </p:nvSpPr>
        <p:spPr>
          <a:xfrm>
            <a:off x="323528" y="260648"/>
            <a:ext cx="2160000" cy="216024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иктория"/>
          <p:cNvSpPr/>
          <p:nvPr/>
        </p:nvSpPr>
        <p:spPr>
          <a:xfrm>
            <a:off x="4932040" y="332656"/>
            <a:ext cx="2376264" cy="2376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Черчилль"/>
          <p:cNvSpPr/>
          <p:nvPr/>
        </p:nvSpPr>
        <p:spPr>
          <a:xfrm>
            <a:off x="3347864" y="332656"/>
            <a:ext cx="2160000" cy="216024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енрих"/>
          <p:cNvSpPr/>
          <p:nvPr/>
        </p:nvSpPr>
        <p:spPr>
          <a:xfrm>
            <a:off x="2015904" y="764704"/>
            <a:ext cx="1692000" cy="1692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утанхамон"/>
          <p:cNvSpPr/>
          <p:nvPr/>
        </p:nvSpPr>
        <p:spPr>
          <a:xfrm>
            <a:off x="2123728" y="2060656"/>
            <a:ext cx="2808192" cy="280850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онардо"/>
          <p:cNvSpPr/>
          <p:nvPr/>
        </p:nvSpPr>
        <p:spPr>
          <a:xfrm>
            <a:off x="251520" y="1988840"/>
            <a:ext cx="2160000" cy="216024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ай"/>
          <p:cNvSpPr/>
          <p:nvPr/>
        </p:nvSpPr>
        <p:spPr>
          <a:xfrm>
            <a:off x="755576" y="3861096"/>
            <a:ext cx="1727952" cy="1728144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аполеон"/>
          <p:cNvSpPr/>
          <p:nvPr/>
        </p:nvSpPr>
        <p:spPr>
          <a:xfrm>
            <a:off x="2123728" y="4725144"/>
            <a:ext cx="1728000" cy="1728192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кспир"/>
          <p:cNvSpPr/>
          <p:nvPr/>
        </p:nvSpPr>
        <p:spPr>
          <a:xfrm>
            <a:off x="3527944" y="4437112"/>
            <a:ext cx="1548112" cy="1548284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1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4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06B92-2275-45C7-934B-CC16893168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9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7FE8F-0CA5-4028-A84E-81E6ADADD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5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7854C-83BB-4C51-8A86-9F154C6B00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22096" y="6381328"/>
            <a:ext cx="442392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D10BAB-0849-4762-B020-50A239751F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  <a:solidFill>
            <a:srgbClr val="DEDAC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hyperlink" Target="http://www.nachalka.com/test_shablon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mbagiu.it/wp-content/uploads/2017/05/churchill-428016.jpg" TargetMode="External"/><Relationship Id="rId13" Type="http://schemas.openxmlformats.org/officeDocument/2006/relationships/hyperlink" Target="https://timenewsfeed.files.wordpress.com/2011/06/51246880.jpg?w=725" TargetMode="External"/><Relationship Id="rId18" Type="http://schemas.openxmlformats.org/officeDocument/2006/relationships/hyperlink" Target="https://karsh.org/wordpress/wp-content/uploads/2017/01/Yousuf-Karsh-Winston-Churchill-Smile-1560x1960.jpg" TargetMode="External"/><Relationship Id="rId3" Type="http://schemas.openxmlformats.org/officeDocument/2006/relationships/hyperlink" Target="http://www.nachalka.com/test_shablon" TargetMode="External"/><Relationship Id="rId21" Type="http://schemas.openxmlformats.org/officeDocument/2006/relationships/hyperlink" Target="https://i.pinimg.com/originals/c6/6b/92/c66b92e6c5641644a0f12be8f346d758.jpg" TargetMode="External"/><Relationship Id="rId7" Type="http://schemas.openxmlformats.org/officeDocument/2006/relationships/hyperlink" Target="https://media.tepapa.govt.nz/collection/172323/preview" TargetMode="External"/><Relationship Id="rId12" Type="http://schemas.openxmlformats.org/officeDocument/2006/relationships/hyperlink" Target="https://www.lacooltura.com/wp-content/uploads/2015/06/Napoleone-1806.png" TargetMode="External"/><Relationship Id="rId17" Type="http://schemas.openxmlformats.org/officeDocument/2006/relationships/hyperlink" Target="https://cdn.shopify.com/s/files/1/0895/0864/products/42-56436026_1024x1024.jpeg?v=1452007183" TargetMode="External"/><Relationship Id="rId25" Type="http://schemas.openxmlformats.org/officeDocument/2006/relationships/hyperlink" Target="http://www.basilrathbone.net/gallery/sherlockholmes/sh49.JPG" TargetMode="External"/><Relationship Id="rId2" Type="http://schemas.openxmlformats.org/officeDocument/2006/relationships/hyperlink" Target="https://s3.pixers.pics/pixers/700/FO/55/81/30/82/700_FO55813082_b8cafd5ec201a0d59f4b0fffaf71b02e.jpg" TargetMode="External"/><Relationship Id="rId16" Type="http://schemas.openxmlformats.org/officeDocument/2006/relationships/hyperlink" Target="https://img-fotki.yandex.ru/get/9152/35340376.b4/0_dea6a_5115d16e_XL.jpg" TargetMode="External"/><Relationship Id="rId20" Type="http://schemas.openxmlformats.org/officeDocument/2006/relationships/hyperlink" Target="https://i.pinimg.com/736x/f5/b8/23/f5b823039436ecaaa5e7ae81e4f00d9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zimage.com/wp-content/uploads/2013/02/color-5.jpg" TargetMode="External"/><Relationship Id="rId11" Type="http://schemas.openxmlformats.org/officeDocument/2006/relationships/hyperlink" Target="http://adscam.typepad.com/.a/6a00d8341bfa1853ef01bb09d25f8a970d-600wi" TargetMode="External"/><Relationship Id="rId24" Type="http://schemas.openxmlformats.org/officeDocument/2006/relationships/hyperlink" Target="https://i.pinimg.com/originals/1c/34/0b/1c340b77dfe500dfb56fd75bf9775cd4.jpg" TargetMode="External"/><Relationship Id="rId5" Type="http://schemas.openxmlformats.org/officeDocument/2006/relationships/hyperlink" Target="https://i1.wp.com/1.bp.blogspot.com/_ms7XqsC01QI/TJEFNVwczTI/AAAAAAAAAt8/l1ZXQKJwZkA/s1600/crook_flail.jpg" TargetMode="External"/><Relationship Id="rId15" Type="http://schemas.openxmlformats.org/officeDocument/2006/relationships/hyperlink" Target="https://blog.siftscience.com/wp-content/uploads/2018/08/436ad038ec55114dac4d2da74c389c8e.jpg" TargetMode="External"/><Relationship Id="rId23" Type="http://schemas.openxmlformats.org/officeDocument/2006/relationships/hyperlink" Target="https://www.behindthename.com/imagebank/images/moses.jpg" TargetMode="External"/><Relationship Id="rId10" Type="http://schemas.openxmlformats.org/officeDocument/2006/relationships/hyperlink" Target="http://pathway.edu.vn/wp-content/uploads/2017/07/Leonardo-da-Vinci.jpg" TargetMode="External"/><Relationship Id="rId19" Type="http://schemas.openxmlformats.org/officeDocument/2006/relationships/hyperlink" Target="https://upload.wikimedia.org/wikipedia/commons/7/7f/Henry_VIII_Chatsworth.jpg" TargetMode="External"/><Relationship Id="rId4" Type="http://schemas.openxmlformats.org/officeDocument/2006/relationships/hyperlink" Target="https://givemp3.com/search/%D0%B8%D1%81%D1%82%D0%BE%D1%80%D0%B8%D1%87%D0%B5%D1%81%D0%BA%D0%B0%D1%8F-%D0%BC%D1%83%D0%B7%D1%8B%D0%BA%D0%B0" TargetMode="External"/><Relationship Id="rId9" Type="http://schemas.openxmlformats.org/officeDocument/2006/relationships/hyperlink" Target="https://vidasfamosas.com/wp-content/uploads/2013/08/Enrique-VIII.jpg" TargetMode="External"/><Relationship Id="rId14" Type="http://schemas.openxmlformats.org/officeDocument/2006/relationships/hyperlink" Target="http://hair.su/upload/iblock/dc6/dc658179aaa5ffefd9172153f6313b0f-resized-1100x0.jpg" TargetMode="External"/><Relationship Id="rId22" Type="http://schemas.openxmlformats.org/officeDocument/2006/relationships/hyperlink" Target="https://www.bl.uk/britishlibrary/~/media/bl/global/dl%20romantics%20and%20victorians/portraits/dl-portrait-charles-dickens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The Famous People</a:t>
            </a:r>
            <a:endParaRPr lang="ru-RU" dirty="0" smtClean="0">
              <a:cs typeface="Arial" charset="0"/>
            </a:endParaRPr>
          </a:p>
        </p:txBody>
      </p:sp>
      <p:sp>
        <p:nvSpPr>
          <p:cNvPr id="3" name="Подзаголовок"/>
          <p:cNvSpPr>
            <a:spLocks noGrp="1"/>
          </p:cNvSpPr>
          <p:nvPr>
            <p:ph type="subTitle" idx="1"/>
          </p:nvPr>
        </p:nvSpPr>
        <p:spPr>
          <a:xfrm>
            <a:off x="5363967" y="4807151"/>
            <a:ext cx="3225767" cy="648072"/>
          </a:xfrm>
        </p:spPr>
        <p:txBody>
          <a:bodyPr rtlCol="0">
            <a:noAutofit/>
          </a:bodyPr>
          <a:lstStyle/>
          <a:p>
            <a:r>
              <a:rPr lang="en-US" dirty="0"/>
              <a:t>True/False Quiz</a:t>
            </a:r>
            <a:endParaRPr lang="ru-RU" dirty="0"/>
          </a:p>
        </p:txBody>
      </p:sp>
      <p:sp>
        <p:nvSpPr>
          <p:cNvPr id="5" name="Дата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AB60C-9FD4-40DE-BCDE-B1ABFA4995E5}" type="datetime1">
              <a:rPr lang="ru-RU" smtClean="0">
                <a:latin typeface="+mn-lt"/>
              </a:rPr>
              <a:t>25.11.2018</a:t>
            </a:fld>
            <a:endParaRPr lang="ru-RU" dirty="0">
              <a:latin typeface="+mn-lt"/>
            </a:endParaRPr>
          </a:p>
        </p:txBody>
      </p:sp>
      <p:sp>
        <p:nvSpPr>
          <p:cNvPr id="9" name="Нижний колонтитул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Lobanova Elena Alexandrovna, English teacher of Secondary School № 15, Ust-Ilimsk, Irkutsk region</a:t>
            </a:r>
            <a:endParaRPr lang="ru-RU" dirty="0">
              <a:latin typeface="+mn-lt"/>
            </a:endParaRPr>
          </a:p>
        </p:txBody>
      </p:sp>
      <p:sp>
        <p:nvSpPr>
          <p:cNvPr id="2" name="Ссылка"/>
          <p:cNvSpPr>
            <a:spLocks/>
          </p:cNvSpPr>
          <p:nvPr/>
        </p:nvSpPr>
        <p:spPr bwMode="auto">
          <a:xfrm>
            <a:off x="6156176" y="116632"/>
            <a:ext cx="2808311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900" dirty="0">
                <a:solidFill>
                  <a:srgbClr val="898989"/>
                </a:solidFill>
                <a:latin typeface="+mn-lt"/>
                <a:cs typeface="Arial" charset="0"/>
              </a:rPr>
              <a:t>Использован </a:t>
            </a:r>
            <a:r>
              <a:rPr lang="ru-RU" sz="900" b="1" dirty="0">
                <a:solidFill>
                  <a:srgbClr val="898989"/>
                </a:solidFill>
                <a:latin typeface="+mn-lt"/>
                <a:cs typeface="Arial" charset="0"/>
                <a:hlinkClick r:id="rId5"/>
              </a:rPr>
              <a:t>шаблон создания тестов в </a:t>
            </a:r>
            <a:r>
              <a:rPr lang="en-US" sz="900" b="1" dirty="0">
                <a:solidFill>
                  <a:srgbClr val="898989"/>
                </a:solidFill>
                <a:latin typeface="+mn-lt"/>
                <a:cs typeface="Arial" charset="0"/>
                <a:hlinkClick r:id="rId5"/>
              </a:rPr>
              <a:t>PowerPoint</a:t>
            </a:r>
            <a:endParaRPr lang="ru-RU" sz="900" b="1" dirty="0">
              <a:solidFill>
                <a:srgbClr val="898989"/>
              </a:solidFill>
              <a:latin typeface="+mn-lt"/>
              <a:cs typeface="Arial" charset="0"/>
            </a:endParaRPr>
          </a:p>
        </p:txBody>
      </p:sp>
      <p:pic>
        <p:nvPicPr>
          <p:cNvPr id="6" name="histo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0815" y="980728"/>
            <a:ext cx="609600" cy="609600"/>
          </a:xfrm>
          <a:prstGeom prst="rect">
            <a:avLst/>
          </a:prstGeom>
        </p:spPr>
      </p:pic>
      <p:sp>
        <p:nvSpPr>
          <p:cNvPr id="10" name="Start">
            <a:hlinkClick r:id="" action="ppaction://macro?name=wrk_start_L1"/>
          </p:cNvPr>
          <p:cNvSpPr/>
          <p:nvPr/>
        </p:nvSpPr>
        <p:spPr>
          <a:xfrm>
            <a:off x="6299911" y="5445224"/>
            <a:ext cx="1353600" cy="61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  <a:cs typeface="Arial" pitchFamily="34" charset="0"/>
              </a:rPr>
              <a:t>START</a:t>
            </a:r>
            <a:endParaRPr lang="ru-RU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2000" fill="remove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Henry VIII had eight wives.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5" y="404664"/>
            <a:ext cx="3362091" cy="583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5429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Queen Victoria died when she was forty.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813"/>
            <a:ext cx="3713691" cy="5802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8771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Leonardo Da Vinci drew wonderful pictures.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04812"/>
            <a:ext cx="3954419" cy="583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172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Charles Dickens grew up in America.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813"/>
            <a:ext cx="4549331" cy="583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0487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Shakespeare wrote the play “King Lear”.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8" y="404813"/>
            <a:ext cx="4126494" cy="5832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3380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Moses brought stones from the mountain.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2" y="404813"/>
            <a:ext cx="4440080" cy="583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882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Frankenstein made a monster.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9523"/>
            <a:ext cx="4440080" cy="5823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6805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Sherlock Holmes went mad.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5" y="404813"/>
            <a:ext cx="4644109" cy="583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3945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источники:</a:t>
            </a:r>
            <a:endParaRPr lang="ru-RU" dirty="0"/>
          </a:p>
        </p:txBody>
      </p:sp>
      <p:sp>
        <p:nvSpPr>
          <p:cNvPr id="5" name="Объект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ru-RU" dirty="0"/>
              <a:t>Морган Ф. Город Чудаков: Занимательные игры и упражнения: Пособие для учащихся. – М.: Просвещение, 1997. – 96 с.: ил. [с. 56-57]</a:t>
            </a:r>
          </a:p>
          <a:p>
            <a:pPr lvl="0"/>
            <a:r>
              <a:rPr lang="ru-RU" u="sng" dirty="0">
                <a:hlinkClick r:id="rId2"/>
              </a:rPr>
              <a:t>https://s3.pixers.pics/pixers/700/FO/55/81/30/82/700_FO55813082_b8cafd5ec201a0d59f4b0fffaf71b02e.jpg</a:t>
            </a:r>
            <a:r>
              <a:rPr lang="ru-RU" dirty="0"/>
              <a:t>  фон</a:t>
            </a:r>
          </a:p>
          <a:p>
            <a:pPr lvl="0"/>
            <a:r>
              <a:rPr lang="ru-RU" u="sng" dirty="0">
                <a:hlinkClick r:id="rId3"/>
              </a:rPr>
              <a:t>http://www.nachalka.com/test_shablon</a:t>
            </a:r>
            <a:r>
              <a:rPr lang="ru-RU" dirty="0"/>
              <a:t> шаблон теста Д. Смирнова</a:t>
            </a:r>
          </a:p>
          <a:p>
            <a:pPr lvl="0"/>
            <a:r>
              <a:rPr lang="ru-RU" u="sng" dirty="0">
                <a:hlinkClick r:id="rId4"/>
              </a:rPr>
              <a:t>https://givemp3.com/search/%D0%B8%D1%81%D1%82%D0%BE%D1%80%D0%B8%D1%87%D0%B5%D1%81%D0%BA%D0%B0%D1%8F-%D0%BC%D1%83%D0%B7%D1%8B%D0%BA%D0%B0</a:t>
            </a:r>
            <a:r>
              <a:rPr lang="ru-RU" dirty="0"/>
              <a:t> музыка</a:t>
            </a:r>
          </a:p>
          <a:p>
            <a:pPr lvl="0"/>
            <a:r>
              <a:rPr lang="ru-RU" u="sng" dirty="0">
                <a:hlinkClick r:id="rId5"/>
              </a:rPr>
              <a:t>https://i1.wp.com/1.bp.blogspot.com/_ms7XqsC01QI/TJEFNVwczTI/AAAAAAAAAt8/l1ZXQKJwZkA/s1600/crook_flail.jpg</a:t>
            </a:r>
            <a:r>
              <a:rPr lang="ru-RU" dirty="0"/>
              <a:t> Тутанхамон</a:t>
            </a:r>
          </a:p>
          <a:p>
            <a:pPr lvl="0"/>
            <a:r>
              <a:rPr lang="ru-RU" u="sng" dirty="0">
                <a:hlinkClick r:id="rId6"/>
              </a:rPr>
              <a:t>http://thzimage.com/wp-content/uploads/2013/02/color-5.jpg</a:t>
            </a:r>
            <a:r>
              <a:rPr lang="ru-RU" dirty="0"/>
              <a:t> Чарли Чаплин, портрет</a:t>
            </a:r>
          </a:p>
          <a:p>
            <a:pPr lvl="0"/>
            <a:r>
              <a:rPr lang="en-US" u="sng" dirty="0">
                <a:hlinkClick r:id="rId7"/>
              </a:rPr>
              <a:t>https</a:t>
            </a:r>
            <a:r>
              <a:rPr lang="ru-RU" u="sng" dirty="0">
                <a:hlinkClick r:id="rId7"/>
              </a:rPr>
              <a:t>://</a:t>
            </a:r>
            <a:r>
              <a:rPr lang="en-US" u="sng" dirty="0">
                <a:hlinkClick r:id="rId7"/>
              </a:rPr>
              <a:t>media</a:t>
            </a:r>
            <a:r>
              <a:rPr lang="ru-RU" u="sng" dirty="0">
                <a:hlinkClick r:id="rId7"/>
              </a:rPr>
              <a:t>.</a:t>
            </a:r>
            <a:r>
              <a:rPr lang="en-US" u="sng" dirty="0" err="1">
                <a:hlinkClick r:id="rId7"/>
              </a:rPr>
              <a:t>tepapa</a:t>
            </a:r>
            <a:r>
              <a:rPr lang="ru-RU" u="sng" dirty="0">
                <a:hlinkClick r:id="rId7"/>
              </a:rPr>
              <a:t>.</a:t>
            </a:r>
            <a:r>
              <a:rPr lang="en-US" u="sng" dirty="0" err="1">
                <a:hlinkClick r:id="rId7"/>
              </a:rPr>
              <a:t>govt</a:t>
            </a:r>
            <a:r>
              <a:rPr lang="ru-RU" u="sng" dirty="0">
                <a:hlinkClick r:id="rId7"/>
              </a:rPr>
              <a:t>.</a:t>
            </a:r>
            <a:r>
              <a:rPr lang="en-US" u="sng" dirty="0" err="1">
                <a:hlinkClick r:id="rId7"/>
              </a:rPr>
              <a:t>nz</a:t>
            </a:r>
            <a:r>
              <a:rPr lang="ru-RU" u="sng" dirty="0">
                <a:hlinkClick r:id="rId7"/>
              </a:rPr>
              <a:t>/</a:t>
            </a:r>
            <a:r>
              <a:rPr lang="en-US" u="sng" dirty="0">
                <a:hlinkClick r:id="rId7"/>
              </a:rPr>
              <a:t>collection</a:t>
            </a:r>
            <a:r>
              <a:rPr lang="ru-RU" u="sng" dirty="0">
                <a:hlinkClick r:id="rId7"/>
              </a:rPr>
              <a:t>/172323/</a:t>
            </a:r>
            <a:r>
              <a:rPr lang="en-US" u="sng" dirty="0">
                <a:hlinkClick r:id="rId7"/>
              </a:rPr>
              <a:t>preview</a:t>
            </a:r>
            <a:r>
              <a:rPr lang="en-US" dirty="0"/>
              <a:t> </a:t>
            </a:r>
            <a:r>
              <a:rPr lang="ru-RU" dirty="0"/>
              <a:t>королева Виктория, пожилая</a:t>
            </a:r>
          </a:p>
          <a:p>
            <a:pPr lvl="0"/>
            <a:r>
              <a:rPr lang="ru-RU" u="sng" dirty="0">
                <a:hlinkClick r:id="rId8"/>
              </a:rPr>
              <a:t>https://www.bombagiu.it/wp-content/uploads/2017/05/churchill-428016.jpg</a:t>
            </a:r>
            <a:r>
              <a:rPr lang="ru-RU" dirty="0"/>
              <a:t> У. Черчилль, портрет</a:t>
            </a:r>
          </a:p>
          <a:p>
            <a:pPr lvl="0"/>
            <a:r>
              <a:rPr lang="ru-RU" u="sng" dirty="0">
                <a:hlinkClick r:id="rId9"/>
              </a:rPr>
              <a:t>https://vidasfamosas.com/wp-content/uploads/2013/08/Enrique-VIII.jpg</a:t>
            </a:r>
            <a:r>
              <a:rPr lang="ru-RU" dirty="0"/>
              <a:t>   портрет Генриха </a:t>
            </a:r>
            <a:r>
              <a:rPr lang="en-US" dirty="0"/>
              <a:t>VIII</a:t>
            </a:r>
            <a:endParaRPr lang="ru-RU" dirty="0"/>
          </a:p>
          <a:p>
            <a:pPr lvl="0"/>
            <a:r>
              <a:rPr lang="ru-RU" u="sng" dirty="0">
                <a:hlinkClick r:id="rId10"/>
              </a:rPr>
              <a:t>http://pathway.edu.vn/wp-content/uploads/2017/07/Leonardo-da-Vinci.jpg</a:t>
            </a:r>
            <a:r>
              <a:rPr lang="ru-RU" dirty="0"/>
              <a:t> портрет Леонардо да Винчи </a:t>
            </a:r>
          </a:p>
          <a:p>
            <a:pPr lvl="0"/>
            <a:r>
              <a:rPr lang="ru-RU" u="sng" dirty="0">
                <a:hlinkClick r:id="rId11"/>
              </a:rPr>
              <a:t>http://adscam.typepad.com/.a/6a00d8341bfa1853ef01bb09d25f8a970d-600wi</a:t>
            </a:r>
            <a:r>
              <a:rPr lang="ru-RU" dirty="0"/>
              <a:t> Гай Фокс</a:t>
            </a:r>
          </a:p>
          <a:p>
            <a:pPr lvl="0"/>
            <a:r>
              <a:rPr lang="ru-RU" u="sng" dirty="0">
                <a:hlinkClick r:id="rId12"/>
              </a:rPr>
              <a:t>https://www.lacooltura.com/wp-content/uploads/2015/06/Napoleone-1806.png</a:t>
            </a:r>
            <a:r>
              <a:rPr lang="ru-RU" dirty="0"/>
              <a:t> </a:t>
            </a:r>
            <a:r>
              <a:rPr lang="ru-RU" dirty="0" smtClean="0"/>
              <a:t>Наполеон</a:t>
            </a:r>
            <a:endParaRPr lang="ru-RU" dirty="0"/>
          </a:p>
          <a:p>
            <a:pPr lvl="0"/>
            <a:r>
              <a:rPr lang="ru-RU" u="sng" dirty="0" smtClean="0">
                <a:hlinkClick r:id="rId13"/>
              </a:rPr>
              <a:t>https</a:t>
            </a:r>
            <a:r>
              <a:rPr lang="ru-RU" u="sng" dirty="0">
                <a:hlinkClick r:id="rId13"/>
              </a:rPr>
              <a:t>://timenewsfeed.files.wordpress.com/2011/06/51246880.jpg?w=725</a:t>
            </a:r>
            <a:r>
              <a:rPr lang="ru-RU" dirty="0"/>
              <a:t>  У. Шекспир</a:t>
            </a:r>
          </a:p>
          <a:p>
            <a:pPr lvl="0"/>
            <a:r>
              <a:rPr lang="ru-RU" u="sng" dirty="0" smtClean="0">
                <a:hlinkClick r:id="rId14"/>
              </a:rPr>
              <a:t>http</a:t>
            </a:r>
            <a:r>
              <a:rPr lang="ru-RU" u="sng" dirty="0">
                <a:hlinkClick r:id="rId14"/>
              </a:rPr>
              <a:t>://hair.su/upload/iblock/dc6/dc658179aaa5ffefd9172153f6313b0f-resized-1100x0.jpg</a:t>
            </a:r>
            <a:r>
              <a:rPr lang="ru-RU" dirty="0"/>
              <a:t> Ч. Чаплин в рост</a:t>
            </a:r>
          </a:p>
          <a:p>
            <a:pPr lvl="0"/>
            <a:r>
              <a:rPr lang="ru-RU" u="sng" dirty="0">
                <a:hlinkClick r:id="rId15"/>
              </a:rPr>
              <a:t>https://blog.siftscience.com/wp-content/uploads/2018/08/436ad038ec55114dac4d2da74c389c8e.jpg</a:t>
            </a:r>
            <a:r>
              <a:rPr lang="ru-RU" dirty="0"/>
              <a:t> Робин Гуд</a:t>
            </a:r>
          </a:p>
          <a:p>
            <a:pPr lvl="0"/>
            <a:r>
              <a:rPr lang="ru-RU" u="sng" dirty="0" smtClean="0">
                <a:hlinkClick r:id="rId16"/>
              </a:rPr>
              <a:t>https</a:t>
            </a:r>
            <a:r>
              <a:rPr lang="ru-RU" u="sng" dirty="0">
                <a:hlinkClick r:id="rId16"/>
              </a:rPr>
              <a:t>://img-fotki.yandex.ru/get/9152/35340376.b4/0_dea6a_5115d16e_XL.jpg</a:t>
            </a:r>
            <a:r>
              <a:rPr lang="ru-RU" dirty="0"/>
              <a:t>   Дж. Ф. Кеннеди</a:t>
            </a:r>
          </a:p>
          <a:p>
            <a:pPr lvl="0"/>
            <a:r>
              <a:rPr lang="ru-RU" u="sng" dirty="0" smtClean="0">
                <a:hlinkClick r:id="rId17"/>
              </a:rPr>
              <a:t>https</a:t>
            </a:r>
            <a:r>
              <a:rPr lang="ru-RU" u="sng" dirty="0">
                <a:hlinkClick r:id="rId17"/>
              </a:rPr>
              <a:t>://cdn.shopify.com/s/files/1/0895/0864/products/42-56436026_1024x1024.jpeg?v=1452007183</a:t>
            </a:r>
            <a:r>
              <a:rPr lang="ru-RU" dirty="0"/>
              <a:t> Наполеон </a:t>
            </a:r>
            <a:r>
              <a:rPr lang="ru-RU" dirty="0" smtClean="0"/>
              <a:t>Бонапарт </a:t>
            </a:r>
            <a:r>
              <a:rPr lang="ru-RU" u="sng" dirty="0">
                <a:hlinkClick r:id="rId18"/>
              </a:rPr>
              <a:t>https://karsh.org/wordpress/wp-content/uploads/2017/01/Yousuf-Karsh-Winston-Churchill-Smile-1560x1960.jpg</a:t>
            </a:r>
            <a:r>
              <a:rPr lang="ru-RU" dirty="0"/>
              <a:t>  улыбающийся У. Черчилль</a:t>
            </a:r>
          </a:p>
          <a:p>
            <a:pPr lvl="0"/>
            <a:r>
              <a:rPr lang="ru-RU" u="sng" dirty="0">
                <a:hlinkClick r:id="rId19"/>
              </a:rPr>
              <a:t>https://upload.wikimedia.org/wikipedia/commons/7/7f/Henry_VIII_Chatsworth.jpg</a:t>
            </a:r>
            <a:r>
              <a:rPr lang="ru-RU" dirty="0"/>
              <a:t> Генрих </a:t>
            </a:r>
            <a:r>
              <a:rPr lang="en-US" dirty="0"/>
              <a:t>VIII</a:t>
            </a:r>
            <a:r>
              <a:rPr lang="ru-RU" dirty="0"/>
              <a:t> в рост</a:t>
            </a:r>
          </a:p>
          <a:p>
            <a:pPr lvl="0"/>
            <a:r>
              <a:rPr lang="en-US" u="sng" dirty="0" smtClean="0">
                <a:hlinkClick r:id="rId20"/>
              </a:rPr>
              <a:t>https</a:t>
            </a:r>
            <a:r>
              <a:rPr lang="ru-RU" u="sng" dirty="0">
                <a:hlinkClick r:id="rId20"/>
              </a:rPr>
              <a:t>://</a:t>
            </a:r>
            <a:r>
              <a:rPr lang="en-US" u="sng" dirty="0">
                <a:hlinkClick r:id="rId20"/>
              </a:rPr>
              <a:t>i</a:t>
            </a:r>
            <a:r>
              <a:rPr lang="ru-RU" u="sng" dirty="0">
                <a:hlinkClick r:id="rId20"/>
              </a:rPr>
              <a:t>.</a:t>
            </a:r>
            <a:r>
              <a:rPr lang="en-US" u="sng" dirty="0" err="1">
                <a:hlinkClick r:id="rId20"/>
              </a:rPr>
              <a:t>pinimg</a:t>
            </a:r>
            <a:r>
              <a:rPr lang="ru-RU" u="sng" dirty="0">
                <a:hlinkClick r:id="rId20"/>
              </a:rPr>
              <a:t>.</a:t>
            </a:r>
            <a:r>
              <a:rPr lang="en-US" u="sng" dirty="0">
                <a:hlinkClick r:id="rId20"/>
              </a:rPr>
              <a:t>com</a:t>
            </a:r>
            <a:r>
              <a:rPr lang="ru-RU" u="sng" dirty="0">
                <a:hlinkClick r:id="rId20"/>
              </a:rPr>
              <a:t>/736</a:t>
            </a:r>
            <a:r>
              <a:rPr lang="en-US" u="sng" dirty="0">
                <a:hlinkClick r:id="rId20"/>
              </a:rPr>
              <a:t>x</a:t>
            </a:r>
            <a:r>
              <a:rPr lang="ru-RU" u="sng" dirty="0">
                <a:hlinkClick r:id="rId20"/>
              </a:rPr>
              <a:t>/</a:t>
            </a:r>
            <a:r>
              <a:rPr lang="en-US" u="sng" dirty="0">
                <a:hlinkClick r:id="rId20"/>
              </a:rPr>
              <a:t>f</a:t>
            </a:r>
            <a:r>
              <a:rPr lang="ru-RU" u="sng" dirty="0">
                <a:hlinkClick r:id="rId20"/>
              </a:rPr>
              <a:t>5/</a:t>
            </a:r>
            <a:r>
              <a:rPr lang="en-US" u="sng" dirty="0">
                <a:hlinkClick r:id="rId20"/>
              </a:rPr>
              <a:t>b</a:t>
            </a:r>
            <a:r>
              <a:rPr lang="ru-RU" u="sng" dirty="0">
                <a:hlinkClick r:id="rId20"/>
              </a:rPr>
              <a:t>8/23/</a:t>
            </a:r>
            <a:r>
              <a:rPr lang="en-US" u="sng" dirty="0">
                <a:hlinkClick r:id="rId20"/>
              </a:rPr>
              <a:t>f</a:t>
            </a:r>
            <a:r>
              <a:rPr lang="ru-RU" u="sng" dirty="0">
                <a:hlinkClick r:id="rId20"/>
              </a:rPr>
              <a:t>5</a:t>
            </a:r>
            <a:r>
              <a:rPr lang="en-US" u="sng" dirty="0">
                <a:hlinkClick r:id="rId20"/>
              </a:rPr>
              <a:t>b</a:t>
            </a:r>
            <a:r>
              <a:rPr lang="ru-RU" u="sng" dirty="0">
                <a:hlinkClick r:id="rId20"/>
              </a:rPr>
              <a:t>823039436</a:t>
            </a:r>
            <a:r>
              <a:rPr lang="en-US" u="sng" dirty="0" err="1">
                <a:hlinkClick r:id="rId20"/>
              </a:rPr>
              <a:t>ecaaa</a:t>
            </a:r>
            <a:r>
              <a:rPr lang="ru-RU" u="sng" dirty="0">
                <a:hlinkClick r:id="rId20"/>
              </a:rPr>
              <a:t>5</a:t>
            </a:r>
            <a:r>
              <a:rPr lang="en-US" u="sng" dirty="0">
                <a:hlinkClick r:id="rId20"/>
              </a:rPr>
              <a:t>e</a:t>
            </a:r>
            <a:r>
              <a:rPr lang="ru-RU" u="sng" dirty="0">
                <a:hlinkClick r:id="rId20"/>
              </a:rPr>
              <a:t>7</a:t>
            </a:r>
            <a:r>
              <a:rPr lang="en-US" u="sng" dirty="0" err="1">
                <a:hlinkClick r:id="rId20"/>
              </a:rPr>
              <a:t>ae</a:t>
            </a:r>
            <a:r>
              <a:rPr lang="ru-RU" u="sng" dirty="0">
                <a:hlinkClick r:id="rId20"/>
              </a:rPr>
              <a:t>81</a:t>
            </a:r>
            <a:r>
              <a:rPr lang="en-US" u="sng" dirty="0">
                <a:hlinkClick r:id="rId20"/>
              </a:rPr>
              <a:t>e</a:t>
            </a:r>
            <a:r>
              <a:rPr lang="ru-RU" u="sng" dirty="0">
                <a:hlinkClick r:id="rId20"/>
              </a:rPr>
              <a:t>4</a:t>
            </a:r>
            <a:r>
              <a:rPr lang="en-US" u="sng" dirty="0">
                <a:hlinkClick r:id="rId20"/>
              </a:rPr>
              <a:t>f</a:t>
            </a:r>
            <a:r>
              <a:rPr lang="ru-RU" u="sng" dirty="0">
                <a:hlinkClick r:id="rId20"/>
              </a:rPr>
              <a:t>00</a:t>
            </a:r>
            <a:r>
              <a:rPr lang="en-US" u="sng" dirty="0">
                <a:hlinkClick r:id="rId20"/>
              </a:rPr>
              <a:t>d</a:t>
            </a:r>
            <a:r>
              <a:rPr lang="ru-RU" u="sng" dirty="0">
                <a:hlinkClick r:id="rId20"/>
              </a:rPr>
              <a:t>93.</a:t>
            </a:r>
            <a:r>
              <a:rPr lang="en-US" u="sng" dirty="0">
                <a:hlinkClick r:id="rId20"/>
              </a:rPr>
              <a:t>jpg</a:t>
            </a:r>
            <a:r>
              <a:rPr lang="ru-RU" dirty="0"/>
              <a:t>  королева Виктория в рост</a:t>
            </a:r>
          </a:p>
          <a:p>
            <a:pPr lvl="0"/>
            <a:r>
              <a:rPr lang="ru-RU" u="sng" dirty="0">
                <a:hlinkClick r:id="rId21"/>
              </a:rPr>
              <a:t>https://i.pinimg.com/originals/c6/6b/92/c66b92e6c5641644a0f12be8f346d758.jpg</a:t>
            </a:r>
            <a:r>
              <a:rPr lang="ru-RU" dirty="0"/>
              <a:t> автопортрет Л. Да Винчи</a:t>
            </a:r>
          </a:p>
          <a:p>
            <a:pPr lvl="0"/>
            <a:r>
              <a:rPr lang="ru-RU" u="sng" dirty="0">
                <a:hlinkClick r:id="rId22"/>
              </a:rPr>
              <a:t>https://www.bl.uk/britishlibrary/~/media/bl/global/dl%20romantics%20and%20victorians/portraits/dl-portrait-charles-dickens.jpg</a:t>
            </a:r>
            <a:r>
              <a:rPr lang="ru-RU" dirty="0"/>
              <a:t> Ч. Диккенс </a:t>
            </a:r>
          </a:p>
          <a:p>
            <a:pPr lvl="0"/>
            <a:r>
              <a:rPr lang="ru-RU" u="sng" dirty="0" smtClean="0">
                <a:hlinkClick r:id="rId23"/>
              </a:rPr>
              <a:t>https</a:t>
            </a:r>
            <a:r>
              <a:rPr lang="ru-RU" u="sng" dirty="0">
                <a:hlinkClick r:id="rId23"/>
              </a:rPr>
              <a:t>://www.behindthename.com/imagebank/images/moses.jpg</a:t>
            </a:r>
            <a:r>
              <a:rPr lang="ru-RU" dirty="0"/>
              <a:t> Моисей держит скрижали</a:t>
            </a:r>
          </a:p>
          <a:p>
            <a:pPr lvl="0"/>
            <a:r>
              <a:rPr lang="ru-RU" u="sng" dirty="0">
                <a:hlinkClick r:id="rId24"/>
              </a:rPr>
              <a:t>https://i.pinimg.com/originals/1c/34/0b/1c340b77dfe500dfb56fd75bf9775cd4.jpg</a:t>
            </a:r>
            <a:r>
              <a:rPr lang="ru-RU" dirty="0"/>
              <a:t> монстр</a:t>
            </a:r>
          </a:p>
          <a:p>
            <a:pPr lvl="0"/>
            <a:r>
              <a:rPr lang="ru-RU" u="sng" dirty="0">
                <a:hlinkClick r:id="rId25"/>
              </a:rPr>
              <a:t>http://www.basilrathbone.net/gallery/sherlockholmes/sh49.JPG</a:t>
            </a:r>
            <a:r>
              <a:rPr lang="ru-RU" dirty="0"/>
              <a:t> Шерлок Холмс</a:t>
            </a:r>
          </a:p>
          <a:p>
            <a:endParaRPr lang="ru-RU" dirty="0"/>
          </a:p>
        </p:txBody>
      </p:sp>
      <p:sp>
        <p:nvSpPr>
          <p:cNvPr id="3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7FE8F-0CA5-4028-A84E-81E6ADADD62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5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5400" dirty="0" smtClean="0">
                <a:cs typeface="Arial" charset="0"/>
              </a:rPr>
              <a:t>Результат викторины</a:t>
            </a:r>
          </a:p>
        </p:txBody>
      </p:sp>
      <p:sp>
        <p:nvSpPr>
          <p:cNvPr id="4099" name="Содержимое"/>
          <p:cNvSpPr>
            <a:spLocks noGrp="1"/>
          </p:cNvSpPr>
          <p:nvPr>
            <p:ph idx="1"/>
          </p:nvPr>
        </p:nvSpPr>
        <p:spPr>
          <a:xfrm>
            <a:off x="457200" y="2000250"/>
            <a:ext cx="5900738" cy="328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dirty="0" smtClean="0">
                <a:cs typeface="Arial" charset="0"/>
              </a:rPr>
              <a:t>Верно: 2</a:t>
            </a:r>
          </a:p>
          <a:p>
            <a:pPr eaLnBrk="1" hangingPunct="1">
              <a:buFont typeface="Arial" charset="0"/>
              <a:buNone/>
            </a:pPr>
            <a:r>
              <a:rPr lang="ru-RU" sz="4800" dirty="0" smtClean="0">
                <a:cs typeface="Arial" charset="0"/>
              </a:rPr>
              <a:t>Ошибки: 0</a:t>
            </a:r>
          </a:p>
          <a:p>
            <a:pPr eaLnBrk="1" hangingPunct="1">
              <a:buFont typeface="Arial" charset="0"/>
              <a:buNone/>
            </a:pPr>
            <a:r>
              <a:rPr lang="ru-RU" sz="4800" dirty="0" smtClean="0">
                <a:cs typeface="Arial" charset="0"/>
              </a:rPr>
              <a:t>Отметка: 5</a:t>
            </a:r>
          </a:p>
        </p:txBody>
      </p:sp>
      <p:sp>
        <p:nvSpPr>
          <p:cNvPr id="4100" name="Время"/>
          <p:cNvSpPr txBox="1">
            <a:spLocks/>
          </p:cNvSpPr>
          <p:nvPr/>
        </p:nvSpPr>
        <p:spPr bwMode="auto">
          <a:xfrm>
            <a:off x="500063" y="5572125"/>
            <a:ext cx="5857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Время: 0 мин. 7 сек.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" name="Ещё">
            <a:hlinkClick r:id="" action="ppaction://macro?name=wrk_repeat"/>
          </p:cNvPr>
          <p:cNvSpPr/>
          <p:nvPr/>
        </p:nvSpPr>
        <p:spPr>
          <a:xfrm>
            <a:off x="6500813" y="5572125"/>
            <a:ext cx="2286000" cy="7143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cs typeface="Arial" pitchFamily="34" charset="0"/>
              </a:rPr>
              <a:t>ещё</a:t>
            </a:r>
          </a:p>
        </p:txBody>
      </p:sp>
      <p:sp>
        <p:nvSpPr>
          <p:cNvPr id="6" name="Исправить">
            <a:hlinkClick r:id="" action="ppaction://macro?name=wrk_correct"/>
          </p:cNvPr>
          <p:cNvSpPr/>
          <p:nvPr/>
        </p:nvSpPr>
        <p:spPr>
          <a:xfrm>
            <a:off x="6500813" y="4643438"/>
            <a:ext cx="2286000" cy="714375"/>
          </a:xfrm>
          <a:prstGeom prst="roundRect">
            <a:avLst/>
          </a:prstGeom>
          <a:solidFill>
            <a:srgbClr val="A5002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cs typeface="Arial" pitchFamily="34" charset="0"/>
              </a:rPr>
              <a:t>исправить</a:t>
            </a: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Выход">
            <a:hlinkClick r:id="" action="ppaction://hlinkshowjump?jump=endshow"/>
          </p:cNvPr>
          <p:cNvSpPr/>
          <p:nvPr/>
        </p:nvSpPr>
        <p:spPr>
          <a:xfrm>
            <a:off x="7994725" y="476672"/>
            <a:ext cx="792088" cy="792088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3226370"/>
          </a:xfrm>
        </p:spPr>
        <p:txBody>
          <a:bodyPr>
            <a:normAutofit/>
          </a:bodyPr>
          <a:lstStyle/>
          <a:p>
            <a:r>
              <a:rPr lang="en-US" dirty="0"/>
              <a:t>Charlie Chaplin wore funny shoes and had a moustache.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Chapli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4"/>
          <a:stretch/>
        </p:blipFill>
        <p:spPr>
          <a:xfrm>
            <a:off x="395727" y="404664"/>
            <a:ext cx="4032257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418654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Robin Hood robbed the poor and gave money to the rich.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813"/>
            <a:ext cx="4410827" cy="5803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9926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Guy Fawkes tried to burn the Houses of Parliament.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Fawk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9" y="404664"/>
            <a:ext cx="3888432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5339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Tutankhamun was an Egyptian prince.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hara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9" y="404813"/>
            <a:ext cx="3900376" cy="5814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2765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John F. Kennedy wrote science fiction books.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5" y="404813"/>
            <a:ext cx="4388956" cy="5832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3479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000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Napoleon fought in the battle of Waterloo.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3" y="404813"/>
            <a:ext cx="3499499" cy="5832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2824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491976" cy="3226370"/>
          </a:xfrm>
        </p:spPr>
        <p:txBody>
          <a:bodyPr>
            <a:normAutofit/>
          </a:bodyPr>
          <a:lstStyle/>
          <a:p>
            <a:r>
              <a:rPr lang="en-US" dirty="0" smtClean="0"/>
              <a:t>Churchill sang opera and acted in plays.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" name="Номер слайда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ED07E-F713-48E0-BCE2-AA1B5269043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True">
            <a:hlinkClick r:id="" action="ppaction://macro?name=DA"/>
          </p:cNvPr>
          <p:cNvSpPr/>
          <p:nvPr/>
        </p:nvSpPr>
        <p:spPr>
          <a:xfrm>
            <a:off x="5868144" y="5337312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FALSE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alse">
            <a:hlinkClick r:id="" action="ppaction://macro?name=NET"/>
          </p:cNvPr>
          <p:cNvSpPr/>
          <p:nvPr/>
        </p:nvSpPr>
        <p:spPr>
          <a:xfrm>
            <a:off x="5868144" y="4149080"/>
            <a:ext cx="2000250" cy="90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TRUE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Kenne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8" y="404813"/>
            <a:ext cx="4644108" cy="583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8236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-2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Т-2</Template>
  <TotalTime>1508</TotalTime>
  <Words>450</Words>
  <Application>Microsoft Office PowerPoint</Application>
  <PresentationFormat>Экран (4:3)</PresentationFormat>
  <Paragraphs>102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Т-2</vt:lpstr>
      <vt:lpstr>The Famous People</vt:lpstr>
      <vt:lpstr>Результат викторины</vt:lpstr>
      <vt:lpstr>Charlie Chaplin wore funny shoes and had a moustache.</vt:lpstr>
      <vt:lpstr>Robin Hood robbed the poor and gave money to the rich.</vt:lpstr>
      <vt:lpstr>Guy Fawkes tried to burn the Houses of Parliament.</vt:lpstr>
      <vt:lpstr>Tutankhamun was an Egyptian prince.</vt:lpstr>
      <vt:lpstr>John F. Kennedy wrote science fiction books.</vt:lpstr>
      <vt:lpstr>Napoleon fought in the battle of Waterloo.</vt:lpstr>
      <vt:lpstr>Churchill sang opera and acted in plays.</vt:lpstr>
      <vt:lpstr>Henry VIII had eight wives.</vt:lpstr>
      <vt:lpstr>Queen Victoria died when she was forty.</vt:lpstr>
      <vt:lpstr>Leonardo Da Vinci drew wonderful pictures.</vt:lpstr>
      <vt:lpstr>Charles Dickens grew up in America.</vt:lpstr>
      <vt:lpstr>Shakespeare wrote the play “King Lear”.</vt:lpstr>
      <vt:lpstr>Moses brought stones from the mountain.</vt:lpstr>
      <vt:lpstr>Frankenstein made a monster.</vt:lpstr>
      <vt:lpstr>Sherlock Holmes went mad.</vt:lpstr>
      <vt:lpstr>Информационные источники:</vt:lpstr>
    </vt:vector>
  </TitlesOfParts>
  <Company>ind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People</dc:title>
  <dc:creator>LobanovaEA</dc:creator>
  <cp:keywords>famous, people, history</cp:keywords>
  <cp:lastModifiedBy>Лобанова Е.А.</cp:lastModifiedBy>
  <cp:revision>742</cp:revision>
  <dcterms:created xsi:type="dcterms:W3CDTF">2007-04-26T13:09:51Z</dcterms:created>
  <dcterms:modified xsi:type="dcterms:W3CDTF">2018-11-25T12:14:02Z</dcterms:modified>
</cp:coreProperties>
</file>