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1" r:id="rId5"/>
    <p:sldId id="264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4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1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9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4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5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2B8D-620A-4AC2-85B8-EAA94F9F527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ACE4E-8112-40A2-960A-8B048E8E1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culture.ru/images/cc90b766-a4d7-5a34-98fe-9ebdd2c40f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771" y="1732408"/>
            <a:ext cx="5580485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–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проблем современной школы. 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3256" y="234156"/>
            <a:ext cx="9144000" cy="967931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школа №16 имени Героя Советского Союза Степана Иванова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Евпатория Республики Крым»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1542" y="35995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педагогическом совете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 по УВР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Татьяны Васильевны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901" y="6109495"/>
            <a:ext cx="234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Евпатория – 2024г.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8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07152" y="2645083"/>
            <a:ext cx="6096000" cy="16979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«Единственный путь, ведущий к знанию - деятельность».</a:t>
            </a:r>
            <a:endParaRPr lang="ru-RU" sz="32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0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Джордж Бернард Шоу</a:t>
            </a:r>
            <a:endParaRPr lang="ru-RU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69" y="1559414"/>
            <a:ext cx="3000527" cy="43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1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568" y="1790438"/>
            <a:ext cx="1053249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сновные показатели эффективности деятельности школы:</a:t>
            </a: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обученности учащихся;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готовность их к продолжению образования;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воспитанности учащихся;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состояние здоровья детей;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социальной адаптации выпускников к жизни в обществе;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выполнения стандартов образования.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4933" y="712417"/>
            <a:ext cx="3856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образования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6272" y="1235637"/>
            <a:ext cx="918057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высокого уровня профессионализма педагогов.</a:t>
            </a:r>
            <a:endParaRPr lang="ru-RU" sz="2400" b="1" i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материально – технического обеспечения школы.</a:t>
            </a:r>
            <a:endParaRPr lang="ru-RU" sz="2400" b="1" i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создания комфортности в обучении школьников.</a:t>
            </a:r>
            <a:endParaRPr lang="ru-RU" sz="2400" b="1" i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показателей  сформированных  навыков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знаний учащихся.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9509" y="3273438"/>
            <a:ext cx="796981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повысить качество образования следует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76" y="3806318"/>
            <a:ext cx="11091672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улучшать процессы преподавания и обучения;</a:t>
            </a:r>
            <a:endParaRPr lang="ru-RU" sz="2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75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использовать разнообразные методики и технологии;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 информационно-коммуникационный подход в процессе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7069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4827" y="327398"/>
            <a:ext cx="8340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качестве образования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589" y="1022342"/>
            <a:ext cx="2392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6855" y="1022342"/>
            <a:ext cx="251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27088" y="1022342"/>
            <a:ext cx="2271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27" y="1717286"/>
            <a:ext cx="4124910" cy="2944368"/>
          </a:xfrm>
          <a:prstGeom prst="rect">
            <a:avLst/>
          </a:prstGeom>
        </p:spPr>
      </p:pic>
      <p:pic>
        <p:nvPicPr>
          <p:cNvPr id="1026" name="Picture 2" descr="Родители начальники: найдено 18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44" y="1728341"/>
            <a:ext cx="4572000" cy="29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5896" y="243763"/>
            <a:ext cx="8363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обучения учащихся 2-4 классов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2023-2024 учебный год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81067"/>
              </p:ext>
            </p:extLst>
          </p:nvPr>
        </p:nvGraphicFramePr>
        <p:xfrm>
          <a:off x="1097724" y="1323688"/>
          <a:ext cx="10698036" cy="4875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542"/>
                <a:gridCol w="1773939"/>
                <a:gridCol w="638762"/>
                <a:gridCol w="527047"/>
                <a:gridCol w="522542"/>
                <a:gridCol w="665790"/>
                <a:gridCol w="665790"/>
                <a:gridCol w="663989"/>
                <a:gridCol w="663989"/>
                <a:gridCol w="814445"/>
                <a:gridCol w="814445"/>
                <a:gridCol w="691017"/>
                <a:gridCol w="766695"/>
                <a:gridCol w="967044"/>
              </a:tblGrid>
              <a:tr h="48091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  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</a:t>
                      </a:r>
                      <a:endParaRPr lang="ru-RU" sz="110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аттестовано по предмету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Уровни учебных достижений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Успеваемость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7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367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4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Окружающий мир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367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Итого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84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52400" y="179755"/>
            <a:ext cx="12112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обучения учащихся 5-11 классов за 2023-2024 учебный год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99775"/>
              </p:ext>
            </p:extLst>
          </p:nvPr>
        </p:nvGraphicFramePr>
        <p:xfrm>
          <a:off x="725292" y="703740"/>
          <a:ext cx="11043036" cy="585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297"/>
                <a:gridCol w="1858362"/>
                <a:gridCol w="669162"/>
                <a:gridCol w="632727"/>
                <a:gridCol w="717864"/>
                <a:gridCol w="547410"/>
                <a:gridCol w="644622"/>
                <a:gridCol w="644622"/>
                <a:gridCol w="656892"/>
                <a:gridCol w="656892"/>
                <a:gridCol w="654060"/>
                <a:gridCol w="654060"/>
                <a:gridCol w="1178658"/>
                <a:gridCol w="978408"/>
              </a:tblGrid>
              <a:tr h="20455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№   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Учебный предмет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учащихся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аттестовано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vert="vert27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Уровни учебных достижений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Успеваемость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  <a:tr h="204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Алгебра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176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Геометрия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164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</a:tr>
              <a:tr h="1104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включая алгебру и начала математического анализа, и геометрию)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284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  <a:tr h="409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246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784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362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378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94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178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 anchor="ctr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i="1" dirty="0">
                          <a:effectLst/>
                        </a:rPr>
                        <a:t>Химия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</a:rPr>
                        <a:t>374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</a:rPr>
                        <a:t>-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</a:rPr>
                        <a:t>-</a:t>
                      </a:r>
                      <a:endParaRPr lang="ru-RU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</a:rPr>
                        <a:t>-</a:t>
                      </a:r>
                      <a:endParaRPr lang="ru-RU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</a:rPr>
                        <a:t>159</a:t>
                      </a:r>
                      <a:endParaRPr lang="ru-RU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</a:rPr>
                        <a:t>43</a:t>
                      </a:r>
                      <a:endParaRPr lang="ru-RU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>
                          <a:effectLst/>
                        </a:rPr>
                        <a:t>157</a:t>
                      </a:r>
                      <a:endParaRPr lang="ru-RU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</a:rPr>
                        <a:t>42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</a:rPr>
                        <a:t>58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</a:rPr>
                        <a:t>16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</a:rPr>
                        <a:t>100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</a:rPr>
                        <a:t>58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  <a:tr h="204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93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  <a:tr h="737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 по школе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5-11 классы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801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330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41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359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45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112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59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9" marR="526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434</Words>
  <Application>Microsoft Office PowerPoint</Application>
  <PresentationFormat>Широкоэкранный</PresentationFormat>
  <Paragraphs>295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Тема Office</vt:lpstr>
      <vt:lpstr>Муниципальное бюджетное общеобразовательное учреждение  «Средняя школа №16 имени Героя Советского Союза Степана Иванова  города Евпатория Республики Крым»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школа №16 имени Героя Советского Союза Степана Иванова  города Евпатория Республики Крым»</dc:title>
  <dc:creator>user01</dc:creator>
  <cp:lastModifiedBy>user01</cp:lastModifiedBy>
  <cp:revision>21</cp:revision>
  <dcterms:created xsi:type="dcterms:W3CDTF">2024-11-26T11:43:32Z</dcterms:created>
  <dcterms:modified xsi:type="dcterms:W3CDTF">2024-11-27T05:17:25Z</dcterms:modified>
</cp:coreProperties>
</file>