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73" r:id="rId6"/>
    <p:sldId id="280" r:id="rId7"/>
    <p:sldId id="274" r:id="rId8"/>
    <p:sldId id="275" r:id="rId9"/>
    <p:sldId id="276" r:id="rId10"/>
    <p:sldId id="278" r:id="rId11"/>
    <p:sldId id="277" r:id="rId12"/>
    <p:sldId id="285" r:id="rId13"/>
    <p:sldId id="272" r:id="rId14"/>
    <p:sldId id="261" r:id="rId15"/>
    <p:sldId id="266" r:id="rId16"/>
    <p:sldId id="282" r:id="rId17"/>
    <p:sldId id="283" r:id="rId18"/>
    <p:sldId id="281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6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5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75;&#1086;&#1088;&#1086;&#1076;&#1089;&#1082;&#1086;&#1077;\&#1074;&#1080;&#1076;&#1077;&#1086;\20181123_091108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75;&#1086;&#1088;&#1086;&#1076;&#1089;&#1082;&#1086;&#1077;\&#1074;&#1080;&#1076;&#1077;&#1086;\20181123_090920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&#1075;&#1086;&#1088;&#1086;&#1076;&#1089;&#1082;&#1086;&#1077;\&#1074;&#1080;&#1076;&#1077;&#1086;\20181123_091003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365104"/>
            <a:ext cx="2448272" cy="18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46841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«СРЕДНЯЯ ШКОЛА № 16 ГОРОДА ЕВПАТОРИИ РЕСПУБЛИКИ КРЫМ»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(МБОУ «СШ № 16»)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75656" y="2420888"/>
            <a:ext cx="6264696" cy="16561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«Развитие речи у учащихся начальной школы с помощью синонимов и антонимов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4372622"/>
            <a:ext cx="3816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>
              <a:buNone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Кибальникова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Вера Сергеевна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5692606"/>
            <a:ext cx="239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Евпатория – 2018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20181123_09110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38475" y="27781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Исправление речевых ошибок (неудачное употребление слов). </a:t>
            </a:r>
            <a:b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Игровое упражнение «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Замена на поле»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2119257"/>
            <a:ext cx="6109356" cy="1952685"/>
          </a:xfrm>
        </p:spPr>
        <p:txBody>
          <a:bodyPr numCol="2"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свежий хлеб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свежая новость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свежий ветер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свежее бельё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хлеб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новость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ветер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бельё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4429132"/>
            <a:ext cx="47863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чистое 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холодный 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мягкий 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последняя</a:t>
            </a:r>
            <a:endParaRPr lang="ru-RU" sz="2000" b="1" i="1" dirty="0"/>
          </a:p>
        </p:txBody>
      </p:sp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071942"/>
            <a:ext cx="2124075" cy="2152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9 -0.01713 L 0.18021 -0.17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19757 -0.282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1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57 -0.00116 L 0.21215 -0.431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3 -0.02477 L 0.22066 -0.423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Игровое упражнение «Дружба народов»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еново\Downloads\depositphotos_117541196-stock-illustration-children-around-earth-multinational-friendshi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856" y="2119313"/>
            <a:ext cx="3611651" cy="3603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ово\Downloads\324199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786058"/>
            <a:ext cx="4643446" cy="3521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Зачем в речи антонимы?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785926"/>
            <a:ext cx="6196405" cy="393714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Антонимы – очень сильное стилистическое средство языка. Часто используется в малых фольклорных жанрах.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32338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Маленькое дело лучше большого безделья.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80928"/>
            <a:ext cx="331330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Игровое упражнение «Хорошо – плохо».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928802"/>
            <a:ext cx="6196405" cy="379426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делаешь – это хорошо или плохо?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хорошо ? Почему плохо?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кто-то бездельничает – это хорошо или плохо? В каких случаях лениться плохо, а в каких – хорошо?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21088"/>
            <a:ext cx="2195736" cy="188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Подбери антонимы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785926"/>
            <a:ext cx="6196405" cy="3937143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Большой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– …. добрый</a:t>
            </a:r>
          </a:p>
          <a:p>
            <a:pPr>
              <a:lnSpc>
                <a:spcPct val="200000"/>
              </a:lnSpc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Быстрый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– …..холодный</a:t>
            </a:r>
          </a:p>
          <a:p>
            <a:pPr>
              <a:lnSpc>
                <a:spcPct val="200000"/>
              </a:lnSpc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Горячий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– ….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маленький</a:t>
            </a:r>
            <a:br>
              <a:rPr lang="ru-RU" sz="2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Злой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– ….медленный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06001" cy="446880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Большой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…. маленький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Быстрый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….медленный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Горячий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….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холодный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Злой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….добрый</a:t>
            </a:r>
            <a:endParaRPr lang="ru-RU" sz="3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еново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1991816" cy="30861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06001" cy="11826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Игровое упражнение «Товарищеский суд».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4871" y="2348880"/>
            <a:ext cx="5632625" cy="316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1" name="Picture 1" descr="C:\Users\леново\Downloads\157373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00891" y="3277682"/>
            <a:ext cx="2143108" cy="29088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снова рефлексия…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леново\Downloads\82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285992"/>
            <a:ext cx="3571782" cy="3407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968608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Одним из показателей умственного и речевого развития школьников служит богатство их словарного запаса. Словарный запас необходим языку как строительный материал.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4286255"/>
            <a:ext cx="6196405" cy="143681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еново\Downloads\professiya_stroi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429000"/>
            <a:ext cx="2857500" cy="248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ново\Downloads\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214686"/>
            <a:ext cx="3124135" cy="3071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42918"/>
            <a:ext cx="6965245" cy="507209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Обогащению словарного запаса способствует организация учебной деятельности, направленная 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восприятие и осознание смыслового содержания;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антонимических и синонимических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отношений;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умения объяснить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значение слов;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формирование умения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слова в речи.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Примеры упражнений при обогащении речи  детей синонимами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63040" y="1928802"/>
            <a:ext cx="6196405" cy="42862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9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леново\Download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714620"/>
            <a:ext cx="4714908" cy="33500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ово\Downloads\syschi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1785950" cy="1857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714356"/>
            <a:ext cx="6977439" cy="2286016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Обнаружение синонимов , объяснение значений и особенно оттенков значений, </a:t>
            </a:r>
            <a:b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различий употребления.</a:t>
            </a:r>
            <a:b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Игровое упражнение  «Сыщик»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7" y="2643182"/>
            <a:ext cx="5786478" cy="343707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Найди лишнее слово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Красивый, миленький, ужасный, хорошенький, прекрасный.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Бежать, спотыкаться, торопиться, спешить, мчаться.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Вьюга, пурга, иней, метель, буран.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Волшебство, колдун, маг, чародей, волшебник.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857232"/>
            <a:ext cx="6965245" cy="120248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Подбор синонимов, которые могут служить заменой данному и выяснение оттенков значений, различий употребления.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3203" y="3070079"/>
            <a:ext cx="358439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214686"/>
            <a:ext cx="422446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Соединительная линия уступом 12"/>
          <p:cNvCxnSpPr/>
          <p:nvPr/>
        </p:nvCxnSpPr>
        <p:spPr>
          <a:xfrm>
            <a:off x="5214942" y="5715016"/>
            <a:ext cx="2071702" cy="285752"/>
          </a:xfrm>
          <a:prstGeom prst="bentConnector3">
            <a:avLst>
              <a:gd name="adj1" fmla="val 439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>
            <a:off x="3500430" y="5214950"/>
            <a:ext cx="1714512" cy="50006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Соединительная линия уступом 4"/>
          <p:cNvCxnSpPr/>
          <p:nvPr/>
        </p:nvCxnSpPr>
        <p:spPr>
          <a:xfrm>
            <a:off x="1500166" y="4786322"/>
            <a:ext cx="2357454" cy="42862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32553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Специальные упражнения с синонимами (градация синонимов).</a:t>
            </a:r>
            <a:b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Игровое упражнение «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Лесенка».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071678"/>
            <a:ext cx="6196405" cy="36038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Расположите слова в порядке от самого маленького (холодного, глупого…) до высшей степени размера (температуры, сообразительности…)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Придумайте и запишите текст с выбранными словами.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Обжигающий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жаркий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горячий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тёплый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же получается?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20181123_09092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38475" y="27781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20181123_09100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38475" y="277812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tf00001177</Template>
  <TotalTime>682</TotalTime>
  <Words>316</Words>
  <Application>Microsoft Office PowerPoint</Application>
  <PresentationFormat>Экран (4:3)</PresentationFormat>
  <Paragraphs>56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Pushpin</vt:lpstr>
      <vt:lpstr>МУНИЦИПАЛЬНОЕ БЮДЖЕТНОЕ ОБЩЕОБРАЗОВАТЕЛЬНОЕ УЧРЕЖДЕНИЕ  «СРЕДНЯЯ ШКОЛА № 16 ГОРОДА ЕВПАТОРИИ РЕСПУБЛИКИ КРЫМ» (МБОУ «СШ № 16») </vt:lpstr>
      <vt:lpstr>Одним из показателей умственного и речевого развития школьников служит богатство их словарного запаса. Словарный запас необходим языку как строительный материал. </vt:lpstr>
      <vt:lpstr>Обогащению словарного запаса способствует организация учебной деятельности, направленная на:  - восприятие и осознание смыслового содержания;  - антонимических и синонимических  отношений; - развитие умения объяснить  значение слов; - формирование умения  использовать слова в речи.</vt:lpstr>
      <vt:lpstr>Примеры упражнений при обогащении речи  детей синонимами</vt:lpstr>
      <vt:lpstr> Обнаружение синонимов , объяснение значений и особенно оттенков значений,  различий употребления.  Игровое упражнение  «Сыщик» </vt:lpstr>
      <vt:lpstr>Подбор синонимов, которые могут служить заменой данному и выяснение оттенков значений, различий употребления.</vt:lpstr>
      <vt:lpstr>Специальные упражнения с синонимами (градация синонимов). Игровое упражнение «Лесенка». </vt:lpstr>
      <vt:lpstr>Что же получается?</vt:lpstr>
      <vt:lpstr>Презентация PowerPoint</vt:lpstr>
      <vt:lpstr>Презентация PowerPoint</vt:lpstr>
      <vt:lpstr>Исправление речевых ошибок (неудачное употребление слов).  Игровое упражнение «Замена на поле» </vt:lpstr>
      <vt:lpstr>Игровое упражнение «Дружба народов»</vt:lpstr>
      <vt:lpstr>Зачем в речи антонимы?</vt:lpstr>
      <vt:lpstr>Маленькое дело лучше большого безделья.</vt:lpstr>
      <vt:lpstr> Игровое упражнение «Хорошо – плохо».</vt:lpstr>
      <vt:lpstr>Подбери антонимы</vt:lpstr>
      <vt:lpstr>Большой – …. маленький     Быстрый – ….медленный     Горячий – …. холодный Злой – ….добрый</vt:lpstr>
      <vt:lpstr>Игровое упражнение «Товарищеский суд».</vt:lpstr>
      <vt:lpstr>И снова рефлексия…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мнемотехники на уроках обучения грамоте</dc:title>
  <dc:creator>леново</dc:creator>
  <cp:lastModifiedBy>Надежда</cp:lastModifiedBy>
  <cp:revision>69</cp:revision>
  <dcterms:created xsi:type="dcterms:W3CDTF">2018-02-23T13:12:15Z</dcterms:created>
  <dcterms:modified xsi:type="dcterms:W3CDTF">2018-12-03T05:47:19Z</dcterms:modified>
</cp:coreProperties>
</file>