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1" r:id="rId5"/>
    <p:sldId id="277" r:id="rId6"/>
    <p:sldId id="296" r:id="rId7"/>
    <p:sldId id="297" r:id="rId8"/>
    <p:sldId id="298" r:id="rId9"/>
    <p:sldId id="299" r:id="rId10"/>
    <p:sldId id="300" r:id="rId11"/>
    <p:sldId id="295" r:id="rId12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pos="408" userDrawn="1">
          <p15:clr>
            <a:srgbClr val="A4A3A4"/>
          </p15:clr>
        </p15:guide>
        <p15:guide id="4" orient="horz" pos="432" userDrawn="1">
          <p15:clr>
            <a:srgbClr val="A4A3A4"/>
          </p15:clr>
        </p15:guide>
        <p15:guide id="5" pos="72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606E"/>
    <a:srgbClr val="731F1C"/>
    <a:srgbClr val="0D3047"/>
    <a:srgbClr val="0B2B41"/>
    <a:srgbClr val="114263"/>
    <a:srgbClr val="401918"/>
    <a:srgbClr val="AB678E"/>
    <a:srgbClr val="CA929B"/>
    <a:srgbClr val="248CD2"/>
    <a:srgbClr val="C88E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E8B1032C-EA38-4F05-BA0D-38AFFFC7BED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03" autoAdjust="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>
        <p:guide orient="horz" pos="2160"/>
        <p:guide pos="3864"/>
        <p:guide pos="408"/>
        <p:guide orient="horz" pos="432"/>
        <p:guide pos="727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0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1A5F44-BA2E-48CD-9986-2E8D9CB3482B}" type="doc">
      <dgm:prSet loTypeId="urn:microsoft.com/office/officeart/2005/8/layout/chevron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3CD785-CE7D-4DD3-88C7-2D77234B7586}">
      <dgm:prSet phldrT="[Текст]" phldr="1"/>
      <dgm:spPr/>
      <dgm:t>
        <a:bodyPr/>
        <a:lstStyle/>
        <a:p>
          <a:endParaRPr lang="ru-RU"/>
        </a:p>
      </dgm:t>
    </dgm:pt>
    <dgm:pt modelId="{3F82AC4F-50B5-4DE1-907F-3F042DE8C3E7}" type="parTrans" cxnId="{9D4890D8-769D-49D6-883D-6BBD60B7EB61}">
      <dgm:prSet/>
      <dgm:spPr/>
      <dgm:t>
        <a:bodyPr/>
        <a:lstStyle/>
        <a:p>
          <a:endParaRPr lang="ru-RU"/>
        </a:p>
      </dgm:t>
    </dgm:pt>
    <dgm:pt modelId="{B0A4BF99-0CBD-4995-B58E-8D39B6D1C25B}" type="sibTrans" cxnId="{9D4890D8-769D-49D6-883D-6BBD60B7EB61}">
      <dgm:prSet/>
      <dgm:spPr/>
      <dgm:t>
        <a:bodyPr/>
        <a:lstStyle/>
        <a:p>
          <a:endParaRPr lang="ru-RU"/>
        </a:p>
      </dgm:t>
    </dgm:pt>
    <dgm:pt modelId="{55A88D6F-3AE7-477C-990E-ADBAD58B449B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возраст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56745A-B83B-4513-8441-90509CB99643}" type="parTrans" cxnId="{06099A50-5D52-46EB-8A89-7382483F6C52}">
      <dgm:prSet/>
      <dgm:spPr/>
      <dgm:t>
        <a:bodyPr/>
        <a:lstStyle/>
        <a:p>
          <a:endParaRPr lang="ru-RU"/>
        </a:p>
      </dgm:t>
    </dgm:pt>
    <dgm:pt modelId="{359ABA83-A8AC-4A27-9E17-C8816B3BEAC3}" type="sibTrans" cxnId="{06099A50-5D52-46EB-8A89-7382483F6C52}">
      <dgm:prSet/>
      <dgm:spPr/>
      <dgm:t>
        <a:bodyPr/>
        <a:lstStyle/>
        <a:p>
          <a:endParaRPr lang="ru-RU"/>
        </a:p>
      </dgm:t>
    </dgm:pt>
    <dgm:pt modelId="{7FC4B23F-F3B9-480C-8D9E-745E4B86E19B}">
      <dgm:prSet phldrT="[Текст]" phldr="1"/>
      <dgm:spPr/>
      <dgm:t>
        <a:bodyPr/>
        <a:lstStyle/>
        <a:p>
          <a:endParaRPr lang="ru-RU"/>
        </a:p>
      </dgm:t>
    </dgm:pt>
    <dgm:pt modelId="{9A0811E7-CFA9-4E36-A1AB-A853EB687584}" type="parTrans" cxnId="{BA6D425D-FE96-48DA-A804-8443DAACAA99}">
      <dgm:prSet/>
      <dgm:spPr/>
      <dgm:t>
        <a:bodyPr/>
        <a:lstStyle/>
        <a:p>
          <a:endParaRPr lang="ru-RU"/>
        </a:p>
      </dgm:t>
    </dgm:pt>
    <dgm:pt modelId="{A116C701-E873-46C4-92AF-37A475D67C29}" type="sibTrans" cxnId="{BA6D425D-FE96-48DA-A804-8443DAACAA99}">
      <dgm:prSet/>
      <dgm:spPr/>
      <dgm:t>
        <a:bodyPr/>
        <a:lstStyle/>
        <a:p>
          <a:endParaRPr lang="ru-RU"/>
        </a:p>
      </dgm:t>
    </dgm:pt>
    <dgm:pt modelId="{94672C23-3D3D-43CC-AC6E-8C7FCE42EA87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положение в 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обществе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41AE95-7F95-4936-B1D7-5FE83F7D6329}" type="parTrans" cxnId="{22C965D9-11F1-4E8E-A621-86E6D0520278}">
      <dgm:prSet/>
      <dgm:spPr/>
      <dgm:t>
        <a:bodyPr/>
        <a:lstStyle/>
        <a:p>
          <a:endParaRPr lang="ru-RU"/>
        </a:p>
      </dgm:t>
    </dgm:pt>
    <dgm:pt modelId="{5E3FA0FD-D2F9-4A29-A89A-A944A1F0D3A9}" type="sibTrans" cxnId="{22C965D9-11F1-4E8E-A621-86E6D0520278}">
      <dgm:prSet/>
      <dgm:spPr/>
      <dgm:t>
        <a:bodyPr/>
        <a:lstStyle/>
        <a:p>
          <a:endParaRPr lang="ru-RU"/>
        </a:p>
      </dgm:t>
    </dgm:pt>
    <dgm:pt modelId="{7D7704A6-4B5F-4FD7-B96F-4C6C45EAD0BE}">
      <dgm:prSet phldrT="[Текст]" phldr="1"/>
      <dgm:spPr/>
      <dgm:t>
        <a:bodyPr/>
        <a:lstStyle/>
        <a:p>
          <a:endParaRPr lang="ru-RU"/>
        </a:p>
      </dgm:t>
    </dgm:pt>
    <dgm:pt modelId="{5B5727BB-D9F1-4DA3-9BDA-6C9D2B2DD5CA}" type="parTrans" cxnId="{3DC50BC6-C9D5-49FC-AF49-2D97E928F764}">
      <dgm:prSet/>
      <dgm:spPr/>
      <dgm:t>
        <a:bodyPr/>
        <a:lstStyle/>
        <a:p>
          <a:endParaRPr lang="ru-RU"/>
        </a:p>
      </dgm:t>
    </dgm:pt>
    <dgm:pt modelId="{8C6743A6-DD71-468D-98FE-0C3BA9CEFD24}" type="sibTrans" cxnId="{3DC50BC6-C9D5-49FC-AF49-2D97E928F764}">
      <dgm:prSet/>
      <dgm:spPr/>
      <dgm:t>
        <a:bodyPr/>
        <a:lstStyle/>
        <a:p>
          <a:endParaRPr lang="ru-RU"/>
        </a:p>
      </dgm:t>
    </dgm:pt>
    <dgm:pt modelId="{E2350398-B47E-4908-9EFF-010B77ED38C7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специфика социально-психологического склада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8C9D3B-B44D-4D3B-91E8-415FAE76C627}" type="parTrans" cxnId="{67D7D972-D8E3-4346-B784-D889E77AA833}">
      <dgm:prSet/>
      <dgm:spPr/>
      <dgm:t>
        <a:bodyPr/>
        <a:lstStyle/>
        <a:p>
          <a:endParaRPr lang="ru-RU"/>
        </a:p>
      </dgm:t>
    </dgm:pt>
    <dgm:pt modelId="{329F81F7-FAA0-4A74-AE61-96F91545D888}" type="sibTrans" cxnId="{67D7D972-D8E3-4346-B784-D889E77AA833}">
      <dgm:prSet/>
      <dgm:spPr/>
      <dgm:t>
        <a:bodyPr/>
        <a:lstStyle/>
        <a:p>
          <a:endParaRPr lang="ru-RU"/>
        </a:p>
      </dgm:t>
    </dgm:pt>
    <dgm:pt modelId="{6577447B-AF75-4D6F-9CF6-EB37133055BE}" type="pres">
      <dgm:prSet presAssocID="{451A5F44-BA2E-48CD-9986-2E8D9CB3482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489FD9-ABE8-4405-8F8A-C8745A792407}" type="pres">
      <dgm:prSet presAssocID="{823CD785-CE7D-4DD3-88C7-2D77234B7586}" presName="composite" presStyleCnt="0"/>
      <dgm:spPr/>
    </dgm:pt>
    <dgm:pt modelId="{7CFEDB68-8510-4E0F-94D8-2B8733D6B884}" type="pres">
      <dgm:prSet presAssocID="{823CD785-CE7D-4DD3-88C7-2D77234B758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965D71-D2FB-4204-A966-B09717B33808}" type="pres">
      <dgm:prSet presAssocID="{823CD785-CE7D-4DD3-88C7-2D77234B7586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292DF2-98E2-4D38-A304-8DEE7A4F9AA9}" type="pres">
      <dgm:prSet presAssocID="{B0A4BF99-0CBD-4995-B58E-8D39B6D1C25B}" presName="sp" presStyleCnt="0"/>
      <dgm:spPr/>
    </dgm:pt>
    <dgm:pt modelId="{69622378-83C9-4F1D-9D58-5AB31B438DB5}" type="pres">
      <dgm:prSet presAssocID="{7FC4B23F-F3B9-480C-8D9E-745E4B86E19B}" presName="composite" presStyleCnt="0"/>
      <dgm:spPr/>
    </dgm:pt>
    <dgm:pt modelId="{BE0A4A39-60B3-4E20-934D-C6CDA2CC750D}" type="pres">
      <dgm:prSet presAssocID="{7FC4B23F-F3B9-480C-8D9E-745E4B86E19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547E53-0829-4ABA-8D41-5CC8E966CD73}" type="pres">
      <dgm:prSet presAssocID="{7FC4B23F-F3B9-480C-8D9E-745E4B86E19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E03F30-38ED-4E1A-B627-00CEAC1C514F}" type="pres">
      <dgm:prSet presAssocID="{A116C701-E873-46C4-92AF-37A475D67C29}" presName="sp" presStyleCnt="0"/>
      <dgm:spPr/>
    </dgm:pt>
    <dgm:pt modelId="{E7E8D1B7-D03F-48D6-ADF2-213ABA0242F5}" type="pres">
      <dgm:prSet presAssocID="{7D7704A6-4B5F-4FD7-B96F-4C6C45EAD0BE}" presName="composite" presStyleCnt="0"/>
      <dgm:spPr/>
    </dgm:pt>
    <dgm:pt modelId="{CF94AE4F-31F3-488E-9101-F9242AAC0CA8}" type="pres">
      <dgm:prSet presAssocID="{7D7704A6-4B5F-4FD7-B96F-4C6C45EAD0B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DA2838-A460-4874-821E-63BB2EFAC5FE}" type="pres">
      <dgm:prSet presAssocID="{7D7704A6-4B5F-4FD7-B96F-4C6C45EAD0B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C50BC6-C9D5-49FC-AF49-2D97E928F764}" srcId="{451A5F44-BA2E-48CD-9986-2E8D9CB3482B}" destId="{7D7704A6-4B5F-4FD7-B96F-4C6C45EAD0BE}" srcOrd="2" destOrd="0" parTransId="{5B5727BB-D9F1-4DA3-9BDA-6C9D2B2DD5CA}" sibTransId="{8C6743A6-DD71-468D-98FE-0C3BA9CEFD24}"/>
    <dgm:cxn modelId="{F31E8449-A075-40E3-9F28-5BCEA98AB16E}" type="presOf" srcId="{7D7704A6-4B5F-4FD7-B96F-4C6C45EAD0BE}" destId="{CF94AE4F-31F3-488E-9101-F9242AAC0CA8}" srcOrd="0" destOrd="0" presId="urn:microsoft.com/office/officeart/2005/8/layout/chevron2"/>
    <dgm:cxn modelId="{CEA2BD63-355E-47B1-ADD1-A017A436485A}" type="presOf" srcId="{7FC4B23F-F3B9-480C-8D9E-745E4B86E19B}" destId="{BE0A4A39-60B3-4E20-934D-C6CDA2CC750D}" srcOrd="0" destOrd="0" presId="urn:microsoft.com/office/officeart/2005/8/layout/chevron2"/>
    <dgm:cxn modelId="{67D7D972-D8E3-4346-B784-D889E77AA833}" srcId="{7D7704A6-4B5F-4FD7-B96F-4C6C45EAD0BE}" destId="{E2350398-B47E-4908-9EFF-010B77ED38C7}" srcOrd="0" destOrd="0" parTransId="{888C9D3B-B44D-4D3B-91E8-415FAE76C627}" sibTransId="{329F81F7-FAA0-4A74-AE61-96F91545D888}"/>
    <dgm:cxn modelId="{06099A50-5D52-46EB-8A89-7382483F6C52}" srcId="{823CD785-CE7D-4DD3-88C7-2D77234B7586}" destId="{55A88D6F-3AE7-477C-990E-ADBAD58B449B}" srcOrd="0" destOrd="0" parTransId="{9B56745A-B83B-4513-8441-90509CB99643}" sibTransId="{359ABA83-A8AC-4A27-9E17-C8816B3BEAC3}"/>
    <dgm:cxn modelId="{716CBD5F-D0AF-4FFC-804F-47D15FB535E9}" type="presOf" srcId="{55A88D6F-3AE7-477C-990E-ADBAD58B449B}" destId="{F5965D71-D2FB-4204-A966-B09717B33808}" srcOrd="0" destOrd="0" presId="urn:microsoft.com/office/officeart/2005/8/layout/chevron2"/>
    <dgm:cxn modelId="{86536E7D-D154-4A50-A5A5-C44A27B3EF29}" type="presOf" srcId="{94672C23-3D3D-43CC-AC6E-8C7FCE42EA87}" destId="{19547E53-0829-4ABA-8D41-5CC8E966CD73}" srcOrd="0" destOrd="0" presId="urn:microsoft.com/office/officeart/2005/8/layout/chevron2"/>
    <dgm:cxn modelId="{BA6D425D-FE96-48DA-A804-8443DAACAA99}" srcId="{451A5F44-BA2E-48CD-9986-2E8D9CB3482B}" destId="{7FC4B23F-F3B9-480C-8D9E-745E4B86E19B}" srcOrd="1" destOrd="0" parTransId="{9A0811E7-CFA9-4E36-A1AB-A853EB687584}" sibTransId="{A116C701-E873-46C4-92AF-37A475D67C29}"/>
    <dgm:cxn modelId="{43099B98-020D-4ABC-AC34-AAA902C65351}" type="presOf" srcId="{E2350398-B47E-4908-9EFF-010B77ED38C7}" destId="{F6DA2838-A460-4874-821E-63BB2EFAC5FE}" srcOrd="0" destOrd="0" presId="urn:microsoft.com/office/officeart/2005/8/layout/chevron2"/>
    <dgm:cxn modelId="{22C965D9-11F1-4E8E-A621-86E6D0520278}" srcId="{7FC4B23F-F3B9-480C-8D9E-745E4B86E19B}" destId="{94672C23-3D3D-43CC-AC6E-8C7FCE42EA87}" srcOrd="0" destOrd="0" parTransId="{D441AE95-7F95-4936-B1D7-5FE83F7D6329}" sibTransId="{5E3FA0FD-D2F9-4A29-A89A-A944A1F0D3A9}"/>
    <dgm:cxn modelId="{69530725-82A7-4EE5-84DD-FD5EAE131EBE}" type="presOf" srcId="{451A5F44-BA2E-48CD-9986-2E8D9CB3482B}" destId="{6577447B-AF75-4D6F-9CF6-EB37133055BE}" srcOrd="0" destOrd="0" presId="urn:microsoft.com/office/officeart/2005/8/layout/chevron2"/>
    <dgm:cxn modelId="{9D4890D8-769D-49D6-883D-6BBD60B7EB61}" srcId="{451A5F44-BA2E-48CD-9986-2E8D9CB3482B}" destId="{823CD785-CE7D-4DD3-88C7-2D77234B7586}" srcOrd="0" destOrd="0" parTransId="{3F82AC4F-50B5-4DE1-907F-3F042DE8C3E7}" sibTransId="{B0A4BF99-0CBD-4995-B58E-8D39B6D1C25B}"/>
    <dgm:cxn modelId="{3C359B8F-9245-41E9-AA36-E5BC352D0BED}" type="presOf" srcId="{823CD785-CE7D-4DD3-88C7-2D77234B7586}" destId="{7CFEDB68-8510-4E0F-94D8-2B8733D6B884}" srcOrd="0" destOrd="0" presId="urn:microsoft.com/office/officeart/2005/8/layout/chevron2"/>
    <dgm:cxn modelId="{FDE52E47-3432-4616-8009-CF491AEECF95}" type="presParOf" srcId="{6577447B-AF75-4D6F-9CF6-EB37133055BE}" destId="{43489FD9-ABE8-4405-8F8A-C8745A792407}" srcOrd="0" destOrd="0" presId="urn:microsoft.com/office/officeart/2005/8/layout/chevron2"/>
    <dgm:cxn modelId="{280D7715-7EC7-4819-8BB2-19CB12EFD878}" type="presParOf" srcId="{43489FD9-ABE8-4405-8F8A-C8745A792407}" destId="{7CFEDB68-8510-4E0F-94D8-2B8733D6B884}" srcOrd="0" destOrd="0" presId="urn:microsoft.com/office/officeart/2005/8/layout/chevron2"/>
    <dgm:cxn modelId="{5A9EA5C9-C9DA-45C4-96E2-3E68DB2903A9}" type="presParOf" srcId="{43489FD9-ABE8-4405-8F8A-C8745A792407}" destId="{F5965D71-D2FB-4204-A966-B09717B33808}" srcOrd="1" destOrd="0" presId="urn:microsoft.com/office/officeart/2005/8/layout/chevron2"/>
    <dgm:cxn modelId="{3ADC300B-F934-422B-9332-3254625C8CCB}" type="presParOf" srcId="{6577447B-AF75-4D6F-9CF6-EB37133055BE}" destId="{3C292DF2-98E2-4D38-A304-8DEE7A4F9AA9}" srcOrd="1" destOrd="0" presId="urn:microsoft.com/office/officeart/2005/8/layout/chevron2"/>
    <dgm:cxn modelId="{8AC58806-2FFE-4136-B1E0-3E0FA761EE23}" type="presParOf" srcId="{6577447B-AF75-4D6F-9CF6-EB37133055BE}" destId="{69622378-83C9-4F1D-9D58-5AB31B438DB5}" srcOrd="2" destOrd="0" presId="urn:microsoft.com/office/officeart/2005/8/layout/chevron2"/>
    <dgm:cxn modelId="{3F584D25-6693-41BC-9FD3-F5B45850913F}" type="presParOf" srcId="{69622378-83C9-4F1D-9D58-5AB31B438DB5}" destId="{BE0A4A39-60B3-4E20-934D-C6CDA2CC750D}" srcOrd="0" destOrd="0" presId="urn:microsoft.com/office/officeart/2005/8/layout/chevron2"/>
    <dgm:cxn modelId="{1B9B054A-6F01-4C34-898D-1FC62D634306}" type="presParOf" srcId="{69622378-83C9-4F1D-9D58-5AB31B438DB5}" destId="{19547E53-0829-4ABA-8D41-5CC8E966CD73}" srcOrd="1" destOrd="0" presId="urn:microsoft.com/office/officeart/2005/8/layout/chevron2"/>
    <dgm:cxn modelId="{96DE9C20-5787-4D47-855D-585D64A6D94C}" type="presParOf" srcId="{6577447B-AF75-4D6F-9CF6-EB37133055BE}" destId="{73E03F30-38ED-4E1A-B627-00CEAC1C514F}" srcOrd="3" destOrd="0" presId="urn:microsoft.com/office/officeart/2005/8/layout/chevron2"/>
    <dgm:cxn modelId="{CD7D1476-9A0C-416C-8F9F-E0A4F9838566}" type="presParOf" srcId="{6577447B-AF75-4D6F-9CF6-EB37133055BE}" destId="{E7E8D1B7-D03F-48D6-ADF2-213ABA0242F5}" srcOrd="4" destOrd="0" presId="urn:microsoft.com/office/officeart/2005/8/layout/chevron2"/>
    <dgm:cxn modelId="{D67BD2F9-CB35-4338-9461-6EA9EFAC28B2}" type="presParOf" srcId="{E7E8D1B7-D03F-48D6-ADF2-213ABA0242F5}" destId="{CF94AE4F-31F3-488E-9101-F9242AAC0CA8}" srcOrd="0" destOrd="0" presId="urn:microsoft.com/office/officeart/2005/8/layout/chevron2"/>
    <dgm:cxn modelId="{4596F43F-6F34-4373-9D94-A32EFE71438F}" type="presParOf" srcId="{E7E8D1B7-D03F-48D6-ADF2-213ABA0242F5}" destId="{F6DA2838-A460-4874-821E-63BB2EFAC5F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333224-8DF6-4C7C-805A-857DFB9E9628}" type="doc">
      <dgm:prSet loTypeId="urn:microsoft.com/office/officeart/2005/8/layout/chevron2" loCatId="list" qsTypeId="urn:microsoft.com/office/officeart/2005/8/quickstyle/simple4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01E5E0B4-48BC-4ECA-9423-A96A5A2805C7}">
      <dgm:prSet phldrT="[Текст]" phldr="1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943DE3-131E-4A2A-8715-371A813F06E9}" type="parTrans" cxnId="{5B6F024F-AC07-41B8-BD47-6D0980F6C6D8}">
      <dgm:prSet/>
      <dgm:spPr/>
      <dgm:t>
        <a:bodyPr/>
        <a:lstStyle/>
        <a:p>
          <a:endParaRPr lang="ru-RU"/>
        </a:p>
      </dgm:t>
    </dgm:pt>
    <dgm:pt modelId="{ADDA2B01-DCC7-4576-AA62-35A5A2CD0D71}" type="sibTrans" cxnId="{5B6F024F-AC07-41B8-BD47-6D0980F6C6D8}">
      <dgm:prSet/>
      <dgm:spPr/>
      <dgm:t>
        <a:bodyPr/>
        <a:lstStyle/>
        <a:p>
          <a:endParaRPr lang="ru-RU"/>
        </a:p>
      </dgm:t>
    </dgm:pt>
    <dgm:pt modelId="{32A1DF42-4131-4B92-840C-FE5B8C36BAF3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возникновение на базе стихийного общения в конкретных условиях социальной ситуации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480533-A39A-421B-8D29-B165C4D3D523}" type="parTrans" cxnId="{F244A888-7983-47D0-A6C2-1AEC2CF38FBC}">
      <dgm:prSet/>
      <dgm:spPr/>
      <dgm:t>
        <a:bodyPr/>
        <a:lstStyle/>
        <a:p>
          <a:endParaRPr lang="ru-RU"/>
        </a:p>
      </dgm:t>
    </dgm:pt>
    <dgm:pt modelId="{1290FAA2-5402-415C-9A39-B4B00DB657E3}" type="sibTrans" cxnId="{F244A888-7983-47D0-A6C2-1AEC2CF38FBC}">
      <dgm:prSet/>
      <dgm:spPr/>
      <dgm:t>
        <a:bodyPr/>
        <a:lstStyle/>
        <a:p>
          <a:endParaRPr lang="ru-RU"/>
        </a:p>
      </dgm:t>
    </dgm:pt>
    <dgm:pt modelId="{A3DCCF46-675B-43AF-88DE-E5FFE3BBF5A2}">
      <dgm:prSet phldrT="[Текст]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4D443E-74C4-4CA1-825F-7450BB3A40AA}" type="parTrans" cxnId="{2CC80412-1111-417C-A2B4-0784F75EC561}">
      <dgm:prSet/>
      <dgm:spPr/>
      <dgm:t>
        <a:bodyPr/>
        <a:lstStyle/>
        <a:p>
          <a:endParaRPr lang="ru-RU"/>
        </a:p>
      </dgm:t>
    </dgm:pt>
    <dgm:pt modelId="{2C9849A9-B48A-47DB-B27B-7CF4D0C60590}" type="sibTrans" cxnId="{2CC80412-1111-417C-A2B4-0784F75EC561}">
      <dgm:prSet/>
      <dgm:spPr/>
      <dgm:t>
        <a:bodyPr/>
        <a:lstStyle/>
        <a:p>
          <a:endParaRPr lang="ru-RU"/>
        </a:p>
      </dgm:t>
    </dgm:pt>
    <dgm:pt modelId="{D169BD08-097D-4BC9-8BC5-2D871EB27196}">
      <dgm:prSet phldrT="[Текст]" phldr="1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C2F16F-EEB6-44E2-9ED6-34350173155C}" type="parTrans" cxnId="{418CED86-D067-4F73-B044-857083696D80}">
      <dgm:prSet/>
      <dgm:spPr/>
      <dgm:t>
        <a:bodyPr/>
        <a:lstStyle/>
        <a:p>
          <a:endParaRPr lang="ru-RU"/>
        </a:p>
      </dgm:t>
    </dgm:pt>
    <dgm:pt modelId="{9D74B8AB-8262-4E0A-9EF4-BC6BAA169FD8}" type="sibTrans" cxnId="{418CED86-D067-4F73-B044-857083696D80}">
      <dgm:prSet/>
      <dgm:spPr/>
      <dgm:t>
        <a:bodyPr/>
        <a:lstStyle/>
        <a:p>
          <a:endParaRPr lang="ru-RU"/>
        </a:p>
      </dgm:t>
    </dgm:pt>
    <dgm:pt modelId="{8FB69D4F-50F0-4EAE-8957-5853760B489D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обязательные для участников модели поведения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9EAA37-3937-4152-8645-2739133195F3}" type="parTrans" cxnId="{C89E71AC-FEF5-4A9C-B458-20C4033A39BD}">
      <dgm:prSet/>
      <dgm:spPr/>
      <dgm:t>
        <a:bodyPr/>
        <a:lstStyle/>
        <a:p>
          <a:endParaRPr lang="ru-RU"/>
        </a:p>
      </dgm:t>
    </dgm:pt>
    <dgm:pt modelId="{64E6CA85-886A-45C4-93B0-9CE48F2E6D07}" type="sibTrans" cxnId="{C89E71AC-FEF5-4A9C-B458-20C4033A39BD}">
      <dgm:prSet/>
      <dgm:spPr/>
      <dgm:t>
        <a:bodyPr/>
        <a:lstStyle/>
        <a:p>
          <a:endParaRPr lang="ru-RU"/>
        </a:p>
      </dgm:t>
    </dgm:pt>
    <dgm:pt modelId="{4506C6FC-E318-4126-9922-FA6DF857A29A}">
      <dgm:prSet phldrT="[Текст]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83097C-D39E-4188-AB6C-9B017A766F32}" type="parTrans" cxnId="{D71B99C0-55B7-4B97-BC1D-47364B3B77F5}">
      <dgm:prSet/>
      <dgm:spPr/>
      <dgm:t>
        <a:bodyPr/>
        <a:lstStyle/>
        <a:p>
          <a:endParaRPr lang="ru-RU"/>
        </a:p>
      </dgm:t>
    </dgm:pt>
    <dgm:pt modelId="{873C1C54-788D-45E7-9825-ED7D68F60C2D}" type="sibTrans" cxnId="{D71B99C0-55B7-4B97-BC1D-47364B3B77F5}">
      <dgm:prSet/>
      <dgm:spPr/>
      <dgm:t>
        <a:bodyPr/>
        <a:lstStyle/>
        <a:p>
          <a:endParaRPr lang="ru-RU"/>
        </a:p>
      </dgm:t>
    </dgm:pt>
    <dgm:pt modelId="{9616D413-88AE-41C0-A81C-8F79B39A9DD7}">
      <dgm:prSet phldrT="[Текст]" phldr="1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2B4955-7766-4883-817A-D3CCF909B0A5}" type="parTrans" cxnId="{3165D907-284F-40B2-B4EC-793145438C34}">
      <dgm:prSet/>
      <dgm:spPr/>
      <dgm:t>
        <a:bodyPr/>
        <a:lstStyle/>
        <a:p>
          <a:endParaRPr lang="ru-RU"/>
        </a:p>
      </dgm:t>
    </dgm:pt>
    <dgm:pt modelId="{90675639-73EC-45E2-A1F3-0B5099C7580D}" type="sibTrans" cxnId="{3165D907-284F-40B2-B4EC-793145438C34}">
      <dgm:prSet/>
      <dgm:spPr/>
      <dgm:t>
        <a:bodyPr/>
        <a:lstStyle/>
        <a:p>
          <a:endParaRPr lang="ru-RU"/>
        </a:p>
      </dgm:t>
    </dgm:pt>
    <dgm:pt modelId="{E441EC46-7BD7-42EA-8B12-2F86F18F28EE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выражение иных ценностных ориентации или даже мировоззрения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CD7231-938E-48D5-8A54-CA2E0609A90E}" type="parTrans" cxnId="{9F41DB18-E13C-4218-AAEF-FED7A65775B8}">
      <dgm:prSet/>
      <dgm:spPr/>
      <dgm:t>
        <a:bodyPr/>
        <a:lstStyle/>
        <a:p>
          <a:endParaRPr lang="ru-RU"/>
        </a:p>
      </dgm:t>
    </dgm:pt>
    <dgm:pt modelId="{25243A9E-7901-49D8-B6F9-3453A550C821}" type="sibTrans" cxnId="{9F41DB18-E13C-4218-AAEF-FED7A65775B8}">
      <dgm:prSet/>
      <dgm:spPr/>
      <dgm:t>
        <a:bodyPr/>
        <a:lstStyle/>
        <a:p>
          <a:endParaRPr lang="ru-RU"/>
        </a:p>
      </dgm:t>
    </dgm:pt>
    <dgm:pt modelId="{AECE68DD-44AF-41F8-B98C-4ADD81564124}">
      <dgm:prSet phldrT="[Текст]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E218BC-96EC-44E3-B2CC-C6D5F6A80E60}" type="parTrans" cxnId="{8BD79BA9-825C-4CD2-833D-312D06FA7992}">
      <dgm:prSet/>
      <dgm:spPr/>
      <dgm:t>
        <a:bodyPr/>
        <a:lstStyle/>
        <a:p>
          <a:endParaRPr lang="ru-RU"/>
        </a:p>
      </dgm:t>
    </dgm:pt>
    <dgm:pt modelId="{7C1A836C-B1CA-4573-B8B1-29E5EC2A43D2}" type="sibTrans" cxnId="{8BD79BA9-825C-4CD2-833D-312D06FA7992}">
      <dgm:prSet/>
      <dgm:spPr/>
      <dgm:t>
        <a:bodyPr/>
        <a:lstStyle/>
        <a:p>
          <a:endParaRPr lang="ru-RU"/>
        </a:p>
      </dgm:t>
    </dgm:pt>
    <dgm:pt modelId="{200207AF-C3EA-4959-800F-220D5A30C826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самоорганизация и независимость от официальных структур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5D009B-5DEB-4CFA-8642-85DBF596AB72}" type="parTrans" cxnId="{2F8ABD1D-B084-4D26-A2D8-A83A29A4BCC7}">
      <dgm:prSet/>
      <dgm:spPr/>
      <dgm:t>
        <a:bodyPr/>
        <a:lstStyle/>
        <a:p>
          <a:endParaRPr lang="ru-RU"/>
        </a:p>
      </dgm:t>
    </dgm:pt>
    <dgm:pt modelId="{DB0FF895-B825-469B-A0BB-CC1CBCC25FC6}" type="sibTrans" cxnId="{2F8ABD1D-B084-4D26-A2D8-A83A29A4BCC7}">
      <dgm:prSet/>
      <dgm:spPr/>
      <dgm:t>
        <a:bodyPr/>
        <a:lstStyle/>
        <a:p>
          <a:endParaRPr lang="ru-RU"/>
        </a:p>
      </dgm:t>
    </dgm:pt>
    <dgm:pt modelId="{F9A31F7C-A1B2-4E4D-811A-5BD100E37D16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относительная устойчивость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595563-3B8A-49B4-A8C0-01FFD74A29D8}" type="parTrans" cxnId="{2A13EB36-3D91-4137-9C8F-9DBD37E7955A}">
      <dgm:prSet/>
      <dgm:spPr/>
      <dgm:t>
        <a:bodyPr/>
        <a:lstStyle/>
        <a:p>
          <a:endParaRPr lang="ru-RU"/>
        </a:p>
      </dgm:t>
    </dgm:pt>
    <dgm:pt modelId="{041E0C93-2C33-45FF-87B3-39A8BCB651C5}" type="sibTrans" cxnId="{2A13EB36-3D91-4137-9C8F-9DBD37E7955A}">
      <dgm:prSet/>
      <dgm:spPr/>
      <dgm:t>
        <a:bodyPr/>
        <a:lstStyle/>
        <a:p>
          <a:endParaRPr lang="ru-RU"/>
        </a:p>
      </dgm:t>
    </dgm:pt>
    <dgm:pt modelId="{4ED2998A-C138-4CDF-9CFC-3D16A3EB1746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атрибутика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7FC191-92A1-45CB-8FE9-4BAEF5067D97}" type="parTrans" cxnId="{84D35EDC-ABB3-418D-9F8C-1BB915C073DE}">
      <dgm:prSet/>
      <dgm:spPr/>
      <dgm:t>
        <a:bodyPr/>
        <a:lstStyle/>
        <a:p>
          <a:endParaRPr lang="ru-RU"/>
        </a:p>
      </dgm:t>
    </dgm:pt>
    <dgm:pt modelId="{37F7BBB9-76C9-4E56-AC2D-C58B7E30503F}" type="sibTrans" cxnId="{84D35EDC-ABB3-418D-9F8C-1BB915C073DE}">
      <dgm:prSet/>
      <dgm:spPr/>
      <dgm:t>
        <a:bodyPr/>
        <a:lstStyle/>
        <a:p>
          <a:endParaRPr lang="ru-RU"/>
        </a:p>
      </dgm:t>
    </dgm:pt>
    <dgm:pt modelId="{A6A41A8F-C2CB-4ED3-BE51-FCDAF2CAAF89}" type="pres">
      <dgm:prSet presAssocID="{1E333224-8DF6-4C7C-805A-857DFB9E962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D5A18D-B90B-4A98-91FE-7B3DFD680C56}" type="pres">
      <dgm:prSet presAssocID="{01E5E0B4-48BC-4ECA-9423-A96A5A2805C7}" presName="composite" presStyleCnt="0"/>
      <dgm:spPr/>
    </dgm:pt>
    <dgm:pt modelId="{74B13C61-01EE-4E76-A227-CB9B794B909D}" type="pres">
      <dgm:prSet presAssocID="{01E5E0B4-48BC-4ECA-9423-A96A5A2805C7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851632-0B2B-411C-A628-F7D6101F5D1C}" type="pres">
      <dgm:prSet presAssocID="{01E5E0B4-48BC-4ECA-9423-A96A5A2805C7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E71FE2-7586-462F-84EC-A2A15F50A180}" type="pres">
      <dgm:prSet presAssocID="{ADDA2B01-DCC7-4576-AA62-35A5A2CD0D71}" presName="sp" presStyleCnt="0"/>
      <dgm:spPr/>
    </dgm:pt>
    <dgm:pt modelId="{1F9648E8-A20B-47C6-9410-EBB065EAABCC}" type="pres">
      <dgm:prSet presAssocID="{A3DCCF46-675B-43AF-88DE-E5FFE3BBF5A2}" presName="composite" presStyleCnt="0"/>
      <dgm:spPr/>
    </dgm:pt>
    <dgm:pt modelId="{A2DA0E78-5D6C-4A0F-BADA-0672938A526B}" type="pres">
      <dgm:prSet presAssocID="{A3DCCF46-675B-43AF-88DE-E5FFE3BBF5A2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613DB8-E15C-4D8C-B6BF-63AAC0F244FB}" type="pres">
      <dgm:prSet presAssocID="{A3DCCF46-675B-43AF-88DE-E5FFE3BBF5A2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7EDCF5-2484-495F-8F9F-29C405768BDC}" type="pres">
      <dgm:prSet presAssocID="{2C9849A9-B48A-47DB-B27B-7CF4D0C60590}" presName="sp" presStyleCnt="0"/>
      <dgm:spPr/>
    </dgm:pt>
    <dgm:pt modelId="{0C774303-A0D8-41F4-BAC8-F95B6985A35B}" type="pres">
      <dgm:prSet presAssocID="{D169BD08-097D-4BC9-8BC5-2D871EB27196}" presName="composite" presStyleCnt="0"/>
      <dgm:spPr/>
    </dgm:pt>
    <dgm:pt modelId="{214E7698-7A04-469B-89CC-792B06A971B9}" type="pres">
      <dgm:prSet presAssocID="{D169BD08-097D-4BC9-8BC5-2D871EB27196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C22556-BAC5-40D5-870A-98C60EB684F2}" type="pres">
      <dgm:prSet presAssocID="{D169BD08-097D-4BC9-8BC5-2D871EB27196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C1FFE9-E2F3-4E86-AEBF-5C692459D607}" type="pres">
      <dgm:prSet presAssocID="{9D74B8AB-8262-4E0A-9EF4-BC6BAA169FD8}" presName="sp" presStyleCnt="0"/>
      <dgm:spPr/>
    </dgm:pt>
    <dgm:pt modelId="{AE5D0293-1EFD-4021-9028-E4F5641949DA}" type="pres">
      <dgm:prSet presAssocID="{4506C6FC-E318-4126-9922-FA6DF857A29A}" presName="composite" presStyleCnt="0"/>
      <dgm:spPr/>
    </dgm:pt>
    <dgm:pt modelId="{C338033F-4923-4392-998F-2EE05EB36C19}" type="pres">
      <dgm:prSet presAssocID="{4506C6FC-E318-4126-9922-FA6DF857A29A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15947F-9211-41C4-AB25-8F7BB132B766}" type="pres">
      <dgm:prSet presAssocID="{4506C6FC-E318-4126-9922-FA6DF857A29A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2FC31B-182D-43DB-8777-C315F8273A2D}" type="pres">
      <dgm:prSet presAssocID="{873C1C54-788D-45E7-9825-ED7D68F60C2D}" presName="sp" presStyleCnt="0"/>
      <dgm:spPr/>
    </dgm:pt>
    <dgm:pt modelId="{8E1AC558-5A60-44DA-9549-4DA97D7D2740}" type="pres">
      <dgm:prSet presAssocID="{9616D413-88AE-41C0-A81C-8F79B39A9DD7}" presName="composite" presStyleCnt="0"/>
      <dgm:spPr/>
    </dgm:pt>
    <dgm:pt modelId="{BC68C460-2A66-43B4-95E8-51978D99E4E8}" type="pres">
      <dgm:prSet presAssocID="{9616D413-88AE-41C0-A81C-8F79B39A9DD7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DC171C-BAB6-4DDB-AEF4-906035426DF8}" type="pres">
      <dgm:prSet presAssocID="{9616D413-88AE-41C0-A81C-8F79B39A9DD7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33B0A6-208F-4207-A9DE-61FC191AB5B4}" type="pres">
      <dgm:prSet presAssocID="{90675639-73EC-45E2-A1F3-0B5099C7580D}" presName="sp" presStyleCnt="0"/>
      <dgm:spPr/>
    </dgm:pt>
    <dgm:pt modelId="{7B7F4ED5-022F-4FCE-AB4F-A58B32ED523A}" type="pres">
      <dgm:prSet presAssocID="{AECE68DD-44AF-41F8-B98C-4ADD81564124}" presName="composite" presStyleCnt="0"/>
      <dgm:spPr/>
    </dgm:pt>
    <dgm:pt modelId="{BB979314-C7C9-4E12-8446-B3E7CBD4646C}" type="pres">
      <dgm:prSet presAssocID="{AECE68DD-44AF-41F8-B98C-4ADD81564124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C6F7E8-B600-4421-B55A-EA8138B96216}" type="pres">
      <dgm:prSet presAssocID="{AECE68DD-44AF-41F8-B98C-4ADD81564124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4FD2A5-928F-41F3-9F3E-A14139D4A3A1}" type="presOf" srcId="{E441EC46-7BD7-42EA-8B12-2F86F18F28EE}" destId="{18DC171C-BAB6-4DDB-AEF4-906035426DF8}" srcOrd="0" destOrd="0" presId="urn:microsoft.com/office/officeart/2005/8/layout/chevron2"/>
    <dgm:cxn modelId="{2F8ABD1D-B084-4D26-A2D8-A83A29A4BCC7}" srcId="{A3DCCF46-675B-43AF-88DE-E5FFE3BBF5A2}" destId="{200207AF-C3EA-4959-800F-220D5A30C826}" srcOrd="0" destOrd="0" parTransId="{1F5D009B-5DEB-4CFA-8642-85DBF596AB72}" sibTransId="{DB0FF895-B825-469B-A0BB-CC1CBCC25FC6}"/>
    <dgm:cxn modelId="{3165D907-284F-40B2-B4EC-793145438C34}" srcId="{1E333224-8DF6-4C7C-805A-857DFB9E9628}" destId="{9616D413-88AE-41C0-A81C-8F79B39A9DD7}" srcOrd="4" destOrd="0" parTransId="{D02B4955-7766-4883-817A-D3CCF909B0A5}" sibTransId="{90675639-73EC-45E2-A1F3-0B5099C7580D}"/>
    <dgm:cxn modelId="{84D35EDC-ABB3-418D-9F8C-1BB915C073DE}" srcId="{AECE68DD-44AF-41F8-B98C-4ADD81564124}" destId="{4ED2998A-C138-4CDF-9CFC-3D16A3EB1746}" srcOrd="0" destOrd="0" parTransId="{537FC191-92A1-45CB-8FE9-4BAEF5067D97}" sibTransId="{37F7BBB9-76C9-4E56-AC2D-C58B7E30503F}"/>
    <dgm:cxn modelId="{434A6CEB-D660-4C85-8801-6417C6F48207}" type="presOf" srcId="{01E5E0B4-48BC-4ECA-9423-A96A5A2805C7}" destId="{74B13C61-01EE-4E76-A227-CB9B794B909D}" srcOrd="0" destOrd="0" presId="urn:microsoft.com/office/officeart/2005/8/layout/chevron2"/>
    <dgm:cxn modelId="{8BD79BA9-825C-4CD2-833D-312D06FA7992}" srcId="{1E333224-8DF6-4C7C-805A-857DFB9E9628}" destId="{AECE68DD-44AF-41F8-B98C-4ADD81564124}" srcOrd="5" destOrd="0" parTransId="{07E218BC-96EC-44E3-B2CC-C6D5F6A80E60}" sibTransId="{7C1A836C-B1CA-4573-B8B1-29E5EC2A43D2}"/>
    <dgm:cxn modelId="{572CCE06-8D28-4452-A27D-EC7B10A9809C}" type="presOf" srcId="{1E333224-8DF6-4C7C-805A-857DFB9E9628}" destId="{A6A41A8F-C2CB-4ED3-BE51-FCDAF2CAAF89}" srcOrd="0" destOrd="0" presId="urn:microsoft.com/office/officeart/2005/8/layout/chevron2"/>
    <dgm:cxn modelId="{2CC80412-1111-417C-A2B4-0784F75EC561}" srcId="{1E333224-8DF6-4C7C-805A-857DFB9E9628}" destId="{A3DCCF46-675B-43AF-88DE-E5FFE3BBF5A2}" srcOrd="1" destOrd="0" parTransId="{544D443E-74C4-4CA1-825F-7450BB3A40AA}" sibTransId="{2C9849A9-B48A-47DB-B27B-7CF4D0C60590}"/>
    <dgm:cxn modelId="{1E609246-2DCF-4871-8DFE-5E954A9757D8}" type="presOf" srcId="{4ED2998A-C138-4CDF-9CFC-3D16A3EB1746}" destId="{63C6F7E8-B600-4421-B55A-EA8138B96216}" srcOrd="0" destOrd="0" presId="urn:microsoft.com/office/officeart/2005/8/layout/chevron2"/>
    <dgm:cxn modelId="{5A45CD3B-7F31-493A-9766-524E7F0CD8C3}" type="presOf" srcId="{AECE68DD-44AF-41F8-B98C-4ADD81564124}" destId="{BB979314-C7C9-4E12-8446-B3E7CBD4646C}" srcOrd="0" destOrd="0" presId="urn:microsoft.com/office/officeart/2005/8/layout/chevron2"/>
    <dgm:cxn modelId="{3522FC94-5E4D-4F45-8BD0-E621D39CC4C2}" type="presOf" srcId="{9616D413-88AE-41C0-A81C-8F79B39A9DD7}" destId="{BC68C460-2A66-43B4-95E8-51978D99E4E8}" srcOrd="0" destOrd="0" presId="urn:microsoft.com/office/officeart/2005/8/layout/chevron2"/>
    <dgm:cxn modelId="{F5EA0D74-9474-48B8-BEC7-0AD776642E2F}" type="presOf" srcId="{4506C6FC-E318-4126-9922-FA6DF857A29A}" destId="{C338033F-4923-4392-998F-2EE05EB36C19}" srcOrd="0" destOrd="0" presId="urn:microsoft.com/office/officeart/2005/8/layout/chevron2"/>
    <dgm:cxn modelId="{37497261-C5BD-4605-AE76-9676B9A7873D}" type="presOf" srcId="{D169BD08-097D-4BC9-8BC5-2D871EB27196}" destId="{214E7698-7A04-469B-89CC-792B06A971B9}" srcOrd="0" destOrd="0" presId="urn:microsoft.com/office/officeart/2005/8/layout/chevron2"/>
    <dgm:cxn modelId="{FBE9E9FD-E5E3-4E04-926C-6EAFB34D63D8}" type="presOf" srcId="{A3DCCF46-675B-43AF-88DE-E5FFE3BBF5A2}" destId="{A2DA0E78-5D6C-4A0F-BADA-0672938A526B}" srcOrd="0" destOrd="0" presId="urn:microsoft.com/office/officeart/2005/8/layout/chevron2"/>
    <dgm:cxn modelId="{D71B99C0-55B7-4B97-BC1D-47364B3B77F5}" srcId="{1E333224-8DF6-4C7C-805A-857DFB9E9628}" destId="{4506C6FC-E318-4126-9922-FA6DF857A29A}" srcOrd="3" destOrd="0" parTransId="{0483097C-D39E-4188-AB6C-9B017A766F32}" sibTransId="{873C1C54-788D-45E7-9825-ED7D68F60C2D}"/>
    <dgm:cxn modelId="{22560EFC-ADC1-44CC-A282-F4076751F0EC}" type="presOf" srcId="{F9A31F7C-A1B2-4E4D-811A-5BD100E37D16}" destId="{4F15947F-9211-41C4-AB25-8F7BB132B766}" srcOrd="0" destOrd="0" presId="urn:microsoft.com/office/officeart/2005/8/layout/chevron2"/>
    <dgm:cxn modelId="{5B6F024F-AC07-41B8-BD47-6D0980F6C6D8}" srcId="{1E333224-8DF6-4C7C-805A-857DFB9E9628}" destId="{01E5E0B4-48BC-4ECA-9423-A96A5A2805C7}" srcOrd="0" destOrd="0" parTransId="{26943DE3-131E-4A2A-8715-371A813F06E9}" sibTransId="{ADDA2B01-DCC7-4576-AA62-35A5A2CD0D71}"/>
    <dgm:cxn modelId="{2A13EB36-3D91-4137-9C8F-9DBD37E7955A}" srcId="{4506C6FC-E318-4126-9922-FA6DF857A29A}" destId="{F9A31F7C-A1B2-4E4D-811A-5BD100E37D16}" srcOrd="0" destOrd="0" parTransId="{51595563-3B8A-49B4-A8C0-01FFD74A29D8}" sibTransId="{041E0C93-2C33-45FF-87B3-39A8BCB651C5}"/>
    <dgm:cxn modelId="{41C32339-0AD9-4B90-B718-9947C67E7FB8}" type="presOf" srcId="{200207AF-C3EA-4959-800F-220D5A30C826}" destId="{D7613DB8-E15C-4D8C-B6BF-63AAC0F244FB}" srcOrd="0" destOrd="0" presId="urn:microsoft.com/office/officeart/2005/8/layout/chevron2"/>
    <dgm:cxn modelId="{7ED4BDDF-FDC5-4B96-9035-27C514945057}" type="presOf" srcId="{8FB69D4F-50F0-4EAE-8957-5853760B489D}" destId="{94C22556-BAC5-40D5-870A-98C60EB684F2}" srcOrd="0" destOrd="0" presId="urn:microsoft.com/office/officeart/2005/8/layout/chevron2"/>
    <dgm:cxn modelId="{D4A565A3-59B0-4654-970E-76F7BD4C6B30}" type="presOf" srcId="{32A1DF42-4131-4B92-840C-FE5B8C36BAF3}" destId="{02851632-0B2B-411C-A628-F7D6101F5D1C}" srcOrd="0" destOrd="0" presId="urn:microsoft.com/office/officeart/2005/8/layout/chevron2"/>
    <dgm:cxn modelId="{9F41DB18-E13C-4218-AAEF-FED7A65775B8}" srcId="{9616D413-88AE-41C0-A81C-8F79B39A9DD7}" destId="{E441EC46-7BD7-42EA-8B12-2F86F18F28EE}" srcOrd="0" destOrd="0" parTransId="{E6CD7231-938E-48D5-8A54-CA2E0609A90E}" sibTransId="{25243A9E-7901-49D8-B6F9-3453A550C821}"/>
    <dgm:cxn modelId="{C89E71AC-FEF5-4A9C-B458-20C4033A39BD}" srcId="{D169BD08-097D-4BC9-8BC5-2D871EB27196}" destId="{8FB69D4F-50F0-4EAE-8957-5853760B489D}" srcOrd="0" destOrd="0" parTransId="{F69EAA37-3937-4152-8645-2739133195F3}" sibTransId="{64E6CA85-886A-45C4-93B0-9CE48F2E6D07}"/>
    <dgm:cxn modelId="{418CED86-D067-4F73-B044-857083696D80}" srcId="{1E333224-8DF6-4C7C-805A-857DFB9E9628}" destId="{D169BD08-097D-4BC9-8BC5-2D871EB27196}" srcOrd="2" destOrd="0" parTransId="{FDC2F16F-EEB6-44E2-9ED6-34350173155C}" sibTransId="{9D74B8AB-8262-4E0A-9EF4-BC6BAA169FD8}"/>
    <dgm:cxn modelId="{F244A888-7983-47D0-A6C2-1AEC2CF38FBC}" srcId="{01E5E0B4-48BC-4ECA-9423-A96A5A2805C7}" destId="{32A1DF42-4131-4B92-840C-FE5B8C36BAF3}" srcOrd="0" destOrd="0" parTransId="{C2480533-A39A-421B-8D29-B165C4D3D523}" sibTransId="{1290FAA2-5402-415C-9A39-B4B00DB657E3}"/>
    <dgm:cxn modelId="{6C6B93F8-8DE8-4932-ACF1-BE3B825FF420}" type="presParOf" srcId="{A6A41A8F-C2CB-4ED3-BE51-FCDAF2CAAF89}" destId="{20D5A18D-B90B-4A98-91FE-7B3DFD680C56}" srcOrd="0" destOrd="0" presId="urn:microsoft.com/office/officeart/2005/8/layout/chevron2"/>
    <dgm:cxn modelId="{4ADFA8D0-C0DE-45FB-83B3-10CF5329E10B}" type="presParOf" srcId="{20D5A18D-B90B-4A98-91FE-7B3DFD680C56}" destId="{74B13C61-01EE-4E76-A227-CB9B794B909D}" srcOrd="0" destOrd="0" presId="urn:microsoft.com/office/officeart/2005/8/layout/chevron2"/>
    <dgm:cxn modelId="{93C1EA24-A077-444F-8FF5-1F0A9E790B1F}" type="presParOf" srcId="{20D5A18D-B90B-4A98-91FE-7B3DFD680C56}" destId="{02851632-0B2B-411C-A628-F7D6101F5D1C}" srcOrd="1" destOrd="0" presId="urn:microsoft.com/office/officeart/2005/8/layout/chevron2"/>
    <dgm:cxn modelId="{C4E80336-E3E8-4D5B-8EF6-30335C8748BC}" type="presParOf" srcId="{A6A41A8F-C2CB-4ED3-BE51-FCDAF2CAAF89}" destId="{B5E71FE2-7586-462F-84EC-A2A15F50A180}" srcOrd="1" destOrd="0" presId="urn:microsoft.com/office/officeart/2005/8/layout/chevron2"/>
    <dgm:cxn modelId="{FE814C45-1F89-4384-B1F5-36F429E0AC93}" type="presParOf" srcId="{A6A41A8F-C2CB-4ED3-BE51-FCDAF2CAAF89}" destId="{1F9648E8-A20B-47C6-9410-EBB065EAABCC}" srcOrd="2" destOrd="0" presId="urn:microsoft.com/office/officeart/2005/8/layout/chevron2"/>
    <dgm:cxn modelId="{4A7657BA-9EAD-43E6-9B6D-6AFA9EC96E1D}" type="presParOf" srcId="{1F9648E8-A20B-47C6-9410-EBB065EAABCC}" destId="{A2DA0E78-5D6C-4A0F-BADA-0672938A526B}" srcOrd="0" destOrd="0" presId="urn:microsoft.com/office/officeart/2005/8/layout/chevron2"/>
    <dgm:cxn modelId="{9984E40C-2EA6-4682-BBAA-39C9E63034F1}" type="presParOf" srcId="{1F9648E8-A20B-47C6-9410-EBB065EAABCC}" destId="{D7613DB8-E15C-4D8C-B6BF-63AAC0F244FB}" srcOrd="1" destOrd="0" presId="urn:microsoft.com/office/officeart/2005/8/layout/chevron2"/>
    <dgm:cxn modelId="{448E40AC-474B-47BF-9A39-AF3F022816FC}" type="presParOf" srcId="{A6A41A8F-C2CB-4ED3-BE51-FCDAF2CAAF89}" destId="{307EDCF5-2484-495F-8F9F-29C405768BDC}" srcOrd="3" destOrd="0" presId="urn:microsoft.com/office/officeart/2005/8/layout/chevron2"/>
    <dgm:cxn modelId="{9C6CBD12-863C-4C90-ACC5-76A06BCBC00B}" type="presParOf" srcId="{A6A41A8F-C2CB-4ED3-BE51-FCDAF2CAAF89}" destId="{0C774303-A0D8-41F4-BAC8-F95B6985A35B}" srcOrd="4" destOrd="0" presId="urn:microsoft.com/office/officeart/2005/8/layout/chevron2"/>
    <dgm:cxn modelId="{1C0C4326-998A-4E23-86D6-AA2D0D065E69}" type="presParOf" srcId="{0C774303-A0D8-41F4-BAC8-F95B6985A35B}" destId="{214E7698-7A04-469B-89CC-792B06A971B9}" srcOrd="0" destOrd="0" presId="urn:microsoft.com/office/officeart/2005/8/layout/chevron2"/>
    <dgm:cxn modelId="{1928B660-683B-4E5F-A576-3636FBC6B7B0}" type="presParOf" srcId="{0C774303-A0D8-41F4-BAC8-F95B6985A35B}" destId="{94C22556-BAC5-40D5-870A-98C60EB684F2}" srcOrd="1" destOrd="0" presId="urn:microsoft.com/office/officeart/2005/8/layout/chevron2"/>
    <dgm:cxn modelId="{55F902AF-C120-4474-B290-2907CF074B14}" type="presParOf" srcId="{A6A41A8F-C2CB-4ED3-BE51-FCDAF2CAAF89}" destId="{51C1FFE9-E2F3-4E86-AEBF-5C692459D607}" srcOrd="5" destOrd="0" presId="urn:microsoft.com/office/officeart/2005/8/layout/chevron2"/>
    <dgm:cxn modelId="{3716CF89-9CDA-41ED-9282-170AF3D7ABC9}" type="presParOf" srcId="{A6A41A8F-C2CB-4ED3-BE51-FCDAF2CAAF89}" destId="{AE5D0293-1EFD-4021-9028-E4F5641949DA}" srcOrd="6" destOrd="0" presId="urn:microsoft.com/office/officeart/2005/8/layout/chevron2"/>
    <dgm:cxn modelId="{CEC12FD6-1E24-489E-A2AC-C9A55AA2C69D}" type="presParOf" srcId="{AE5D0293-1EFD-4021-9028-E4F5641949DA}" destId="{C338033F-4923-4392-998F-2EE05EB36C19}" srcOrd="0" destOrd="0" presId="urn:microsoft.com/office/officeart/2005/8/layout/chevron2"/>
    <dgm:cxn modelId="{8099E569-03F7-4DEF-9AF1-3F47E0C5DC2E}" type="presParOf" srcId="{AE5D0293-1EFD-4021-9028-E4F5641949DA}" destId="{4F15947F-9211-41C4-AB25-8F7BB132B766}" srcOrd="1" destOrd="0" presId="urn:microsoft.com/office/officeart/2005/8/layout/chevron2"/>
    <dgm:cxn modelId="{BB3F8116-B27D-4063-91C4-5F8A2EC703DC}" type="presParOf" srcId="{A6A41A8F-C2CB-4ED3-BE51-FCDAF2CAAF89}" destId="{972FC31B-182D-43DB-8777-C315F8273A2D}" srcOrd="7" destOrd="0" presId="urn:microsoft.com/office/officeart/2005/8/layout/chevron2"/>
    <dgm:cxn modelId="{E10F15CC-8B40-45F6-9036-FC0EEF586C05}" type="presParOf" srcId="{A6A41A8F-C2CB-4ED3-BE51-FCDAF2CAAF89}" destId="{8E1AC558-5A60-44DA-9549-4DA97D7D2740}" srcOrd="8" destOrd="0" presId="urn:microsoft.com/office/officeart/2005/8/layout/chevron2"/>
    <dgm:cxn modelId="{819252C3-6D25-49A3-8609-F7D9E9ECC02D}" type="presParOf" srcId="{8E1AC558-5A60-44DA-9549-4DA97D7D2740}" destId="{BC68C460-2A66-43B4-95E8-51978D99E4E8}" srcOrd="0" destOrd="0" presId="urn:microsoft.com/office/officeart/2005/8/layout/chevron2"/>
    <dgm:cxn modelId="{DF2A8CBB-602E-43DB-8600-4BEAD7A73E5B}" type="presParOf" srcId="{8E1AC558-5A60-44DA-9549-4DA97D7D2740}" destId="{18DC171C-BAB6-4DDB-AEF4-906035426DF8}" srcOrd="1" destOrd="0" presId="urn:microsoft.com/office/officeart/2005/8/layout/chevron2"/>
    <dgm:cxn modelId="{A23DBF83-3EF3-4692-A864-69EEF7983F79}" type="presParOf" srcId="{A6A41A8F-C2CB-4ED3-BE51-FCDAF2CAAF89}" destId="{3B33B0A6-208F-4207-A9DE-61FC191AB5B4}" srcOrd="9" destOrd="0" presId="urn:microsoft.com/office/officeart/2005/8/layout/chevron2"/>
    <dgm:cxn modelId="{5004E5EB-BDBC-43A6-813D-01E005B35B9B}" type="presParOf" srcId="{A6A41A8F-C2CB-4ED3-BE51-FCDAF2CAAF89}" destId="{7B7F4ED5-022F-4FCE-AB4F-A58B32ED523A}" srcOrd="10" destOrd="0" presId="urn:microsoft.com/office/officeart/2005/8/layout/chevron2"/>
    <dgm:cxn modelId="{E923A0AB-ABFD-4276-A062-A4BC7329F300}" type="presParOf" srcId="{7B7F4ED5-022F-4FCE-AB4F-A58B32ED523A}" destId="{BB979314-C7C9-4E12-8446-B3E7CBD4646C}" srcOrd="0" destOrd="0" presId="urn:microsoft.com/office/officeart/2005/8/layout/chevron2"/>
    <dgm:cxn modelId="{27BCDFF0-D8B2-4EEE-B543-32F156497CBE}" type="presParOf" srcId="{7B7F4ED5-022F-4FCE-AB4F-A58B32ED523A}" destId="{63C6F7E8-B600-4421-B55A-EA8138B9621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9A9A95-94DC-4EDA-ADA9-7D36F9D6C48B}" type="doc">
      <dgm:prSet loTypeId="urn:microsoft.com/office/officeart/2005/8/layout/chevron2" loCatId="list" qsTypeId="urn:microsoft.com/office/officeart/2005/8/quickstyle/simple4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DFD9FF2A-8695-4AB3-9F79-28C59F4FD21B}">
      <dgm:prSet phldrT="[Текст]" phldr="1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D673EF-466E-49B4-B4A4-C0D6793A4D4F}" type="parTrans" cxnId="{C557C487-AC4E-492E-A7FE-7D8B24414984}">
      <dgm:prSet/>
      <dgm:spPr/>
      <dgm:t>
        <a:bodyPr/>
        <a:lstStyle/>
        <a:p>
          <a:endParaRPr lang="ru-RU"/>
        </a:p>
      </dgm:t>
    </dgm:pt>
    <dgm:pt modelId="{DCB760C3-09C2-4FF4-B3AA-511E73767DEC}" type="sibTrans" cxnId="{C557C487-AC4E-492E-A7FE-7D8B24414984}">
      <dgm:prSet/>
      <dgm:spPr/>
      <dgm:t>
        <a:bodyPr/>
        <a:lstStyle/>
        <a:p>
          <a:endParaRPr lang="ru-RU"/>
        </a:p>
      </dgm:t>
    </dgm:pt>
    <dgm:pt modelId="{AED6B221-6BD3-4BF1-BAB4-D888C5CC98C1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музыкальным предпочтениям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E5450C-117D-41C2-ABCC-97CC8ED91394}" type="parTrans" cxnId="{D001066A-D87A-497F-AB12-A13777BE4289}">
      <dgm:prSet/>
      <dgm:spPr/>
      <dgm:t>
        <a:bodyPr/>
        <a:lstStyle/>
        <a:p>
          <a:endParaRPr lang="ru-RU"/>
        </a:p>
      </dgm:t>
    </dgm:pt>
    <dgm:pt modelId="{4D138FA8-1975-49CC-B46E-23CF3BB35C2F}" type="sibTrans" cxnId="{D001066A-D87A-497F-AB12-A13777BE4289}">
      <dgm:prSet/>
      <dgm:spPr/>
      <dgm:t>
        <a:bodyPr/>
        <a:lstStyle/>
        <a:p>
          <a:endParaRPr lang="ru-RU"/>
        </a:p>
      </dgm:t>
    </dgm:pt>
    <dgm:pt modelId="{4EEB5019-BDF1-4E11-BC44-FC6068CF22D1}">
      <dgm:prSet phldrT="[Текст]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A36402-D6DA-406A-8A52-8D72A075F016}" type="parTrans" cxnId="{65DD7045-6C9A-4238-BCE1-8AFBC3C095FE}">
      <dgm:prSet/>
      <dgm:spPr/>
      <dgm:t>
        <a:bodyPr/>
        <a:lstStyle/>
        <a:p>
          <a:endParaRPr lang="ru-RU"/>
        </a:p>
      </dgm:t>
    </dgm:pt>
    <dgm:pt modelId="{23BF7C6C-E278-4935-8A0F-A53DB5EF44EB}" type="sibTrans" cxnId="{65DD7045-6C9A-4238-BCE1-8AFBC3C095FE}">
      <dgm:prSet/>
      <dgm:spPr/>
      <dgm:t>
        <a:bodyPr/>
        <a:lstStyle/>
        <a:p>
          <a:endParaRPr lang="ru-RU"/>
        </a:p>
      </dgm:t>
    </dgm:pt>
    <dgm:pt modelId="{A66CE83B-4ACB-405C-95E5-109047C2703D}">
      <dgm:prSet phldrT="[Текст]" phldr="1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18D09C-79BE-4981-96F3-901FF4E712D0}" type="parTrans" cxnId="{62E7EDD3-C19D-49BA-B896-A92593674EDF}">
      <dgm:prSet/>
      <dgm:spPr/>
      <dgm:t>
        <a:bodyPr/>
        <a:lstStyle/>
        <a:p>
          <a:endParaRPr lang="ru-RU"/>
        </a:p>
      </dgm:t>
    </dgm:pt>
    <dgm:pt modelId="{4DBC416E-F7CB-4348-91ED-4DCF58267F30}" type="sibTrans" cxnId="{62E7EDD3-C19D-49BA-B896-A92593674EDF}">
      <dgm:prSet/>
      <dgm:spPr/>
      <dgm:t>
        <a:bodyPr/>
        <a:lstStyle/>
        <a:p>
          <a:endParaRPr lang="ru-RU"/>
        </a:p>
      </dgm:t>
    </dgm:pt>
    <dgm:pt modelId="{94945D23-107E-44A9-A6C8-7CD7352606EA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стилю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F42A2D-8E68-44B7-BE90-E2E680D44D5C}" type="parTrans" cxnId="{3C021C51-45B4-41B6-95B7-278466D504BC}">
      <dgm:prSet/>
      <dgm:spPr/>
      <dgm:t>
        <a:bodyPr/>
        <a:lstStyle/>
        <a:p>
          <a:endParaRPr lang="ru-RU"/>
        </a:p>
      </dgm:t>
    </dgm:pt>
    <dgm:pt modelId="{A518571C-0FA2-4EAF-99D1-3FD4D29B59B3}" type="sibTrans" cxnId="{3C021C51-45B4-41B6-95B7-278466D504BC}">
      <dgm:prSet/>
      <dgm:spPr/>
      <dgm:t>
        <a:bodyPr/>
        <a:lstStyle/>
        <a:p>
          <a:endParaRPr lang="ru-RU"/>
        </a:p>
      </dgm:t>
    </dgm:pt>
    <dgm:pt modelId="{6D538E03-EE61-4DAD-9DCC-0BA12B8AB67C}">
      <dgm:prSet phldrT="[Текст]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9F1D88-1B58-4132-BF7D-56EC6B5C2605}" type="parTrans" cxnId="{FD3E2DF0-7837-4AC0-8C98-F986E2D1BE9C}">
      <dgm:prSet/>
      <dgm:spPr/>
      <dgm:t>
        <a:bodyPr/>
        <a:lstStyle/>
        <a:p>
          <a:endParaRPr lang="ru-RU"/>
        </a:p>
      </dgm:t>
    </dgm:pt>
    <dgm:pt modelId="{DDC41CC8-9861-42F9-8993-C7AA8E6F2ECF}" type="sibTrans" cxnId="{FD3E2DF0-7837-4AC0-8C98-F986E2D1BE9C}">
      <dgm:prSet/>
      <dgm:spPr/>
      <dgm:t>
        <a:bodyPr/>
        <a:lstStyle/>
        <a:p>
          <a:endParaRPr lang="ru-RU"/>
        </a:p>
      </dgm:t>
    </dgm:pt>
    <dgm:pt modelId="{71D50E46-A878-4EF4-A353-8A0E313986D7}">
      <dgm:prSet phldrT="[Текст]" phldr="1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D8F053-3D07-4F21-B026-04D8DA53FB51}" type="parTrans" cxnId="{444D09DD-D9F5-408F-BBA2-BFD5F4C46497}">
      <dgm:prSet/>
      <dgm:spPr/>
      <dgm:t>
        <a:bodyPr/>
        <a:lstStyle/>
        <a:p>
          <a:endParaRPr lang="ru-RU"/>
        </a:p>
      </dgm:t>
    </dgm:pt>
    <dgm:pt modelId="{B722921B-EA4C-4C45-8A82-C63F8AF02B77}" type="sibTrans" cxnId="{444D09DD-D9F5-408F-BBA2-BFD5F4C46497}">
      <dgm:prSet/>
      <dgm:spPr/>
      <dgm:t>
        <a:bodyPr/>
        <a:lstStyle/>
        <a:p>
          <a:endParaRPr lang="ru-RU"/>
        </a:p>
      </dgm:t>
    </dgm:pt>
    <dgm:pt modelId="{B58941FB-2C9E-4872-ABE2-1CD300FFC3C8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хобби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BCA0A2-430A-4C6F-8E12-66708B760897}" type="parTrans" cxnId="{D1027A30-7D3E-437B-82FB-54CD2FF5A182}">
      <dgm:prSet/>
      <dgm:spPr/>
      <dgm:t>
        <a:bodyPr/>
        <a:lstStyle/>
        <a:p>
          <a:endParaRPr lang="ru-RU"/>
        </a:p>
      </dgm:t>
    </dgm:pt>
    <dgm:pt modelId="{BB9F4546-BE71-4350-94E9-EB57AE49103D}" type="sibTrans" cxnId="{D1027A30-7D3E-437B-82FB-54CD2FF5A182}">
      <dgm:prSet/>
      <dgm:spPr/>
      <dgm:t>
        <a:bodyPr/>
        <a:lstStyle/>
        <a:p>
          <a:endParaRPr lang="ru-RU"/>
        </a:p>
      </dgm:t>
    </dgm:pt>
    <dgm:pt modelId="{B20E99D5-2939-4D31-9676-B115151D422C}">
      <dgm:prSet phldrT="[Текст]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79FC4C-F8F5-4FC8-B160-49831B9184BD}" type="parTrans" cxnId="{ECE066AB-E022-4ACF-8661-FC3B7F39D934}">
      <dgm:prSet/>
      <dgm:spPr/>
      <dgm:t>
        <a:bodyPr/>
        <a:lstStyle/>
        <a:p>
          <a:endParaRPr lang="ru-RU"/>
        </a:p>
      </dgm:t>
    </dgm:pt>
    <dgm:pt modelId="{B44344B7-1E80-43EE-BA36-46044FCF2E56}" type="sibTrans" cxnId="{ECE066AB-E022-4ACF-8661-FC3B7F39D934}">
      <dgm:prSet/>
      <dgm:spPr/>
      <dgm:t>
        <a:bodyPr/>
        <a:lstStyle/>
        <a:p>
          <a:endParaRPr lang="ru-RU"/>
        </a:p>
      </dgm:t>
    </dgm:pt>
    <dgm:pt modelId="{4BB3D8B1-56CC-43E6-97BB-FE54E0807D3E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спортивные субкультуры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5663A6-B51B-4948-99AB-2BB1AC41E2FE}" type="parTrans" cxnId="{D53B15ED-EF1A-4706-9A80-B8163EA1D0B3}">
      <dgm:prSet/>
      <dgm:spPr/>
      <dgm:t>
        <a:bodyPr/>
        <a:lstStyle/>
        <a:p>
          <a:endParaRPr lang="ru-RU"/>
        </a:p>
      </dgm:t>
    </dgm:pt>
    <dgm:pt modelId="{813F9C61-C9A9-4AE4-8FAC-CCFE4154936E}" type="sibTrans" cxnId="{D53B15ED-EF1A-4706-9A80-B8163EA1D0B3}">
      <dgm:prSet/>
      <dgm:spPr/>
      <dgm:t>
        <a:bodyPr/>
        <a:lstStyle/>
        <a:p>
          <a:endParaRPr lang="ru-RU"/>
        </a:p>
      </dgm:t>
    </dgm:pt>
    <dgm:pt modelId="{87F45DD3-7E63-43F7-AB92-92A9FD862453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общественным убеждениям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0020A9-4224-482D-A611-3F5EDB07EEAE}" type="parTrans" cxnId="{09927CE0-9A37-4D28-B3A7-FFC5C1644C5A}">
      <dgm:prSet/>
      <dgm:spPr/>
      <dgm:t>
        <a:bodyPr/>
        <a:lstStyle/>
        <a:p>
          <a:endParaRPr lang="ru-RU"/>
        </a:p>
      </dgm:t>
    </dgm:pt>
    <dgm:pt modelId="{C82BE9D0-9333-49BE-A5DF-116B7C61BCE8}" type="sibTrans" cxnId="{09927CE0-9A37-4D28-B3A7-FFC5C1644C5A}">
      <dgm:prSet/>
      <dgm:spPr/>
      <dgm:t>
        <a:bodyPr/>
        <a:lstStyle/>
        <a:p>
          <a:endParaRPr lang="ru-RU"/>
        </a:p>
      </dgm:t>
    </dgm:pt>
    <dgm:pt modelId="{6FEF680A-94F1-4F7C-A298-FBA3868929A5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хулиганскому поведению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EF0077-27C4-4A9C-8DF3-F254811BAFC6}" type="parTrans" cxnId="{64ADC314-6EDA-4A1A-A712-B0DD4DCC905C}">
      <dgm:prSet/>
      <dgm:spPr/>
      <dgm:t>
        <a:bodyPr/>
        <a:lstStyle/>
        <a:p>
          <a:endParaRPr lang="ru-RU"/>
        </a:p>
      </dgm:t>
    </dgm:pt>
    <dgm:pt modelId="{B3330CA2-3CD7-47E3-9F61-B1FE1D89184C}" type="sibTrans" cxnId="{64ADC314-6EDA-4A1A-A712-B0DD4DCC905C}">
      <dgm:prSet/>
      <dgm:spPr/>
      <dgm:t>
        <a:bodyPr/>
        <a:lstStyle/>
        <a:p>
          <a:endParaRPr lang="ru-RU"/>
        </a:p>
      </dgm:t>
    </dgm:pt>
    <dgm:pt modelId="{C1DF7288-4620-4DEF-9443-C004019BD786}" type="pres">
      <dgm:prSet presAssocID="{6D9A9A95-94DC-4EDA-ADA9-7D36F9D6C48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9D6F5D-5A1E-4123-9571-E8403E5568EF}" type="pres">
      <dgm:prSet presAssocID="{DFD9FF2A-8695-4AB3-9F79-28C59F4FD21B}" presName="composite" presStyleCnt="0"/>
      <dgm:spPr/>
    </dgm:pt>
    <dgm:pt modelId="{24BF69C7-9FBE-4BFF-AB1A-7589E6E4C61F}" type="pres">
      <dgm:prSet presAssocID="{DFD9FF2A-8695-4AB3-9F79-28C59F4FD21B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7EDEFE-0597-4614-BCEE-71CEBCE9B0B2}" type="pres">
      <dgm:prSet presAssocID="{DFD9FF2A-8695-4AB3-9F79-28C59F4FD21B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DE498A-F178-42C9-8CAA-E86EBA1F49C1}" type="pres">
      <dgm:prSet presAssocID="{DCB760C3-09C2-4FF4-B3AA-511E73767DEC}" presName="sp" presStyleCnt="0"/>
      <dgm:spPr/>
    </dgm:pt>
    <dgm:pt modelId="{594D9D76-94CB-4DAF-8641-1DF76F01404B}" type="pres">
      <dgm:prSet presAssocID="{4EEB5019-BDF1-4E11-BC44-FC6068CF22D1}" presName="composite" presStyleCnt="0"/>
      <dgm:spPr/>
    </dgm:pt>
    <dgm:pt modelId="{CBA87EA8-7363-4448-A0D3-3BF2E9102F10}" type="pres">
      <dgm:prSet presAssocID="{4EEB5019-BDF1-4E11-BC44-FC6068CF22D1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253262-4405-4267-9677-A915294F5B5A}" type="pres">
      <dgm:prSet presAssocID="{4EEB5019-BDF1-4E11-BC44-FC6068CF22D1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514BE8-164A-41E0-AC53-9DC7358EAEE7}" type="pres">
      <dgm:prSet presAssocID="{23BF7C6C-E278-4935-8A0F-A53DB5EF44EB}" presName="sp" presStyleCnt="0"/>
      <dgm:spPr/>
    </dgm:pt>
    <dgm:pt modelId="{FE48EEA8-6571-406E-8F15-A30F1C575653}" type="pres">
      <dgm:prSet presAssocID="{A66CE83B-4ACB-405C-95E5-109047C2703D}" presName="composite" presStyleCnt="0"/>
      <dgm:spPr/>
    </dgm:pt>
    <dgm:pt modelId="{643FD105-33A5-4176-878F-18F0654FAD96}" type="pres">
      <dgm:prSet presAssocID="{A66CE83B-4ACB-405C-95E5-109047C2703D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E0784E-B40E-464D-9BDF-10943EFCB148}" type="pres">
      <dgm:prSet presAssocID="{A66CE83B-4ACB-405C-95E5-109047C2703D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0BF5BA-F7EE-4CC7-895D-2249743BB02F}" type="pres">
      <dgm:prSet presAssocID="{4DBC416E-F7CB-4348-91ED-4DCF58267F30}" presName="sp" presStyleCnt="0"/>
      <dgm:spPr/>
    </dgm:pt>
    <dgm:pt modelId="{9D93B63E-48BB-448A-B1D1-91C4A50BAAC8}" type="pres">
      <dgm:prSet presAssocID="{6D538E03-EE61-4DAD-9DCC-0BA12B8AB67C}" presName="composite" presStyleCnt="0"/>
      <dgm:spPr/>
    </dgm:pt>
    <dgm:pt modelId="{595C1FCF-310B-4731-BA0A-5639E97C79D8}" type="pres">
      <dgm:prSet presAssocID="{6D538E03-EE61-4DAD-9DCC-0BA12B8AB67C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4290C7-4B05-44C3-8833-0F619F42AF3F}" type="pres">
      <dgm:prSet presAssocID="{6D538E03-EE61-4DAD-9DCC-0BA12B8AB67C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320DF-9619-417F-905F-7BB047BDBCE8}" type="pres">
      <dgm:prSet presAssocID="{DDC41CC8-9861-42F9-8993-C7AA8E6F2ECF}" presName="sp" presStyleCnt="0"/>
      <dgm:spPr/>
    </dgm:pt>
    <dgm:pt modelId="{7B827AFE-2FC5-4F5B-9518-7584CB4DB4EF}" type="pres">
      <dgm:prSet presAssocID="{71D50E46-A878-4EF4-A353-8A0E313986D7}" presName="composite" presStyleCnt="0"/>
      <dgm:spPr/>
    </dgm:pt>
    <dgm:pt modelId="{47907BA2-51CE-4386-85E8-704146851DB8}" type="pres">
      <dgm:prSet presAssocID="{71D50E46-A878-4EF4-A353-8A0E313986D7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27BDF7-7BD6-46E8-B414-4CB9556E9FA1}" type="pres">
      <dgm:prSet presAssocID="{71D50E46-A878-4EF4-A353-8A0E313986D7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85C3EA-5579-4CD2-9266-ED1CF32D34AA}" type="pres">
      <dgm:prSet presAssocID="{B722921B-EA4C-4C45-8A82-C63F8AF02B77}" presName="sp" presStyleCnt="0"/>
      <dgm:spPr/>
    </dgm:pt>
    <dgm:pt modelId="{067BFF83-2475-471D-B0B8-98313E3368F7}" type="pres">
      <dgm:prSet presAssocID="{B20E99D5-2939-4D31-9676-B115151D422C}" presName="composite" presStyleCnt="0"/>
      <dgm:spPr/>
    </dgm:pt>
    <dgm:pt modelId="{04D0C15A-AF37-4D90-B4BB-EC440185A00B}" type="pres">
      <dgm:prSet presAssocID="{B20E99D5-2939-4D31-9676-B115151D422C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F69D5D-63AE-42B6-ABE6-55908BCECAD0}" type="pres">
      <dgm:prSet presAssocID="{B20E99D5-2939-4D31-9676-B115151D422C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0A86E8-38AA-435E-B17E-B995384C4D71}" type="presOf" srcId="{4BB3D8B1-56CC-43E6-97BB-FE54E0807D3E}" destId="{D8253262-4405-4267-9677-A915294F5B5A}" srcOrd="0" destOrd="0" presId="urn:microsoft.com/office/officeart/2005/8/layout/chevron2"/>
    <dgm:cxn modelId="{D1027A30-7D3E-437B-82FB-54CD2FF5A182}" srcId="{71D50E46-A878-4EF4-A353-8A0E313986D7}" destId="{B58941FB-2C9E-4872-ABE2-1CD300FFC3C8}" srcOrd="0" destOrd="0" parTransId="{4CBCA0A2-430A-4C6F-8E12-66708B760897}" sibTransId="{BB9F4546-BE71-4350-94E9-EB57AE49103D}"/>
    <dgm:cxn modelId="{D8E61B93-0CA2-4A11-BF94-307B913C174D}" type="presOf" srcId="{B58941FB-2C9E-4872-ABE2-1CD300FFC3C8}" destId="{6127BDF7-7BD6-46E8-B414-4CB9556E9FA1}" srcOrd="0" destOrd="0" presId="urn:microsoft.com/office/officeart/2005/8/layout/chevron2"/>
    <dgm:cxn modelId="{6B0C5FBD-C28A-409F-8A68-CAA9BD749F20}" type="presOf" srcId="{B20E99D5-2939-4D31-9676-B115151D422C}" destId="{04D0C15A-AF37-4D90-B4BB-EC440185A00B}" srcOrd="0" destOrd="0" presId="urn:microsoft.com/office/officeart/2005/8/layout/chevron2"/>
    <dgm:cxn modelId="{09927CE0-9A37-4D28-B3A7-FFC5C1644C5A}" srcId="{6D538E03-EE61-4DAD-9DCC-0BA12B8AB67C}" destId="{87F45DD3-7E63-43F7-AB92-92A9FD862453}" srcOrd="0" destOrd="0" parTransId="{AE0020A9-4224-482D-A611-3F5EDB07EEAE}" sibTransId="{C82BE9D0-9333-49BE-A5DF-116B7C61BCE8}"/>
    <dgm:cxn modelId="{AE91B372-4A91-4BEB-B869-43C219E0EEA2}" type="presOf" srcId="{4EEB5019-BDF1-4E11-BC44-FC6068CF22D1}" destId="{CBA87EA8-7363-4448-A0D3-3BF2E9102F10}" srcOrd="0" destOrd="0" presId="urn:microsoft.com/office/officeart/2005/8/layout/chevron2"/>
    <dgm:cxn modelId="{3C021C51-45B4-41B6-95B7-278466D504BC}" srcId="{A66CE83B-4ACB-405C-95E5-109047C2703D}" destId="{94945D23-107E-44A9-A6C8-7CD7352606EA}" srcOrd="0" destOrd="0" parTransId="{7BF42A2D-8E68-44B7-BE90-E2E680D44D5C}" sibTransId="{A518571C-0FA2-4EAF-99D1-3FD4D29B59B3}"/>
    <dgm:cxn modelId="{5CDAEA59-FEAE-4E8C-8E88-7762E043B3DB}" type="presOf" srcId="{AED6B221-6BD3-4BF1-BAB4-D888C5CC98C1}" destId="{FA7EDEFE-0597-4614-BCEE-71CEBCE9B0B2}" srcOrd="0" destOrd="0" presId="urn:microsoft.com/office/officeart/2005/8/layout/chevron2"/>
    <dgm:cxn modelId="{72CE8382-9310-445E-A48D-321F1C64C604}" type="presOf" srcId="{87F45DD3-7E63-43F7-AB92-92A9FD862453}" destId="{4F4290C7-4B05-44C3-8833-0F619F42AF3F}" srcOrd="0" destOrd="0" presId="urn:microsoft.com/office/officeart/2005/8/layout/chevron2"/>
    <dgm:cxn modelId="{EF7FB04F-E099-4039-A802-23A7293615B1}" type="presOf" srcId="{71D50E46-A878-4EF4-A353-8A0E313986D7}" destId="{47907BA2-51CE-4386-85E8-704146851DB8}" srcOrd="0" destOrd="0" presId="urn:microsoft.com/office/officeart/2005/8/layout/chevron2"/>
    <dgm:cxn modelId="{FD3E2DF0-7837-4AC0-8C98-F986E2D1BE9C}" srcId="{6D9A9A95-94DC-4EDA-ADA9-7D36F9D6C48B}" destId="{6D538E03-EE61-4DAD-9DCC-0BA12B8AB67C}" srcOrd="3" destOrd="0" parTransId="{709F1D88-1B58-4132-BF7D-56EC6B5C2605}" sibTransId="{DDC41CC8-9861-42F9-8993-C7AA8E6F2ECF}"/>
    <dgm:cxn modelId="{ECE066AB-E022-4ACF-8661-FC3B7F39D934}" srcId="{6D9A9A95-94DC-4EDA-ADA9-7D36F9D6C48B}" destId="{B20E99D5-2939-4D31-9676-B115151D422C}" srcOrd="5" destOrd="0" parTransId="{E579FC4C-F8F5-4FC8-B160-49831B9184BD}" sibTransId="{B44344B7-1E80-43EE-BA36-46044FCF2E56}"/>
    <dgm:cxn modelId="{D001066A-D87A-497F-AB12-A13777BE4289}" srcId="{DFD9FF2A-8695-4AB3-9F79-28C59F4FD21B}" destId="{AED6B221-6BD3-4BF1-BAB4-D888C5CC98C1}" srcOrd="0" destOrd="0" parTransId="{03E5450C-117D-41C2-ABCC-97CC8ED91394}" sibTransId="{4D138FA8-1975-49CC-B46E-23CF3BB35C2F}"/>
    <dgm:cxn modelId="{C557C487-AC4E-492E-A7FE-7D8B24414984}" srcId="{6D9A9A95-94DC-4EDA-ADA9-7D36F9D6C48B}" destId="{DFD9FF2A-8695-4AB3-9F79-28C59F4FD21B}" srcOrd="0" destOrd="0" parTransId="{DDD673EF-466E-49B4-B4A4-C0D6793A4D4F}" sibTransId="{DCB760C3-09C2-4FF4-B3AA-511E73767DEC}"/>
    <dgm:cxn modelId="{F81FA5A8-230A-47A7-826E-B4CD438994DC}" type="presOf" srcId="{DFD9FF2A-8695-4AB3-9F79-28C59F4FD21B}" destId="{24BF69C7-9FBE-4BFF-AB1A-7589E6E4C61F}" srcOrd="0" destOrd="0" presId="urn:microsoft.com/office/officeart/2005/8/layout/chevron2"/>
    <dgm:cxn modelId="{6D66F367-19B5-4DE8-BFCA-03B0B92A511C}" type="presOf" srcId="{6FEF680A-94F1-4F7C-A298-FBA3868929A5}" destId="{8DF69D5D-63AE-42B6-ABE6-55908BCECAD0}" srcOrd="0" destOrd="0" presId="urn:microsoft.com/office/officeart/2005/8/layout/chevron2"/>
    <dgm:cxn modelId="{BF46DB51-6F57-4E2C-A687-F3AD2CCE2908}" type="presOf" srcId="{94945D23-107E-44A9-A6C8-7CD7352606EA}" destId="{1AE0784E-B40E-464D-9BDF-10943EFCB148}" srcOrd="0" destOrd="0" presId="urn:microsoft.com/office/officeart/2005/8/layout/chevron2"/>
    <dgm:cxn modelId="{D0ED69B9-3F90-42E1-AB77-082FDC55FCDF}" type="presOf" srcId="{A66CE83B-4ACB-405C-95E5-109047C2703D}" destId="{643FD105-33A5-4176-878F-18F0654FAD96}" srcOrd="0" destOrd="0" presId="urn:microsoft.com/office/officeart/2005/8/layout/chevron2"/>
    <dgm:cxn modelId="{444D09DD-D9F5-408F-BBA2-BFD5F4C46497}" srcId="{6D9A9A95-94DC-4EDA-ADA9-7D36F9D6C48B}" destId="{71D50E46-A878-4EF4-A353-8A0E313986D7}" srcOrd="4" destOrd="0" parTransId="{96D8F053-3D07-4F21-B026-04D8DA53FB51}" sibTransId="{B722921B-EA4C-4C45-8A82-C63F8AF02B77}"/>
    <dgm:cxn modelId="{65DD7045-6C9A-4238-BCE1-8AFBC3C095FE}" srcId="{6D9A9A95-94DC-4EDA-ADA9-7D36F9D6C48B}" destId="{4EEB5019-BDF1-4E11-BC44-FC6068CF22D1}" srcOrd="1" destOrd="0" parTransId="{FEA36402-D6DA-406A-8A52-8D72A075F016}" sibTransId="{23BF7C6C-E278-4935-8A0F-A53DB5EF44EB}"/>
    <dgm:cxn modelId="{26BBDB1D-3D25-472B-99F8-588937B0A555}" type="presOf" srcId="{6D9A9A95-94DC-4EDA-ADA9-7D36F9D6C48B}" destId="{C1DF7288-4620-4DEF-9443-C004019BD786}" srcOrd="0" destOrd="0" presId="urn:microsoft.com/office/officeart/2005/8/layout/chevron2"/>
    <dgm:cxn modelId="{06A7FF72-E50A-47ED-9053-C9067E378E71}" type="presOf" srcId="{6D538E03-EE61-4DAD-9DCC-0BA12B8AB67C}" destId="{595C1FCF-310B-4731-BA0A-5639E97C79D8}" srcOrd="0" destOrd="0" presId="urn:microsoft.com/office/officeart/2005/8/layout/chevron2"/>
    <dgm:cxn modelId="{62E7EDD3-C19D-49BA-B896-A92593674EDF}" srcId="{6D9A9A95-94DC-4EDA-ADA9-7D36F9D6C48B}" destId="{A66CE83B-4ACB-405C-95E5-109047C2703D}" srcOrd="2" destOrd="0" parTransId="{0B18D09C-79BE-4981-96F3-901FF4E712D0}" sibTransId="{4DBC416E-F7CB-4348-91ED-4DCF58267F30}"/>
    <dgm:cxn modelId="{D53B15ED-EF1A-4706-9A80-B8163EA1D0B3}" srcId="{4EEB5019-BDF1-4E11-BC44-FC6068CF22D1}" destId="{4BB3D8B1-56CC-43E6-97BB-FE54E0807D3E}" srcOrd="0" destOrd="0" parTransId="{885663A6-B51B-4948-99AB-2BB1AC41E2FE}" sibTransId="{813F9C61-C9A9-4AE4-8FAC-CCFE4154936E}"/>
    <dgm:cxn modelId="{64ADC314-6EDA-4A1A-A712-B0DD4DCC905C}" srcId="{B20E99D5-2939-4D31-9676-B115151D422C}" destId="{6FEF680A-94F1-4F7C-A298-FBA3868929A5}" srcOrd="0" destOrd="0" parTransId="{E5EF0077-27C4-4A9C-8DF3-F254811BAFC6}" sibTransId="{B3330CA2-3CD7-47E3-9F61-B1FE1D89184C}"/>
    <dgm:cxn modelId="{C4412068-52DB-4AA3-899C-B48CAD8CEAB7}" type="presParOf" srcId="{C1DF7288-4620-4DEF-9443-C004019BD786}" destId="{D79D6F5D-5A1E-4123-9571-E8403E5568EF}" srcOrd="0" destOrd="0" presId="urn:microsoft.com/office/officeart/2005/8/layout/chevron2"/>
    <dgm:cxn modelId="{64C1FB0F-E9BF-4A9F-87DE-2306F92B454C}" type="presParOf" srcId="{D79D6F5D-5A1E-4123-9571-E8403E5568EF}" destId="{24BF69C7-9FBE-4BFF-AB1A-7589E6E4C61F}" srcOrd="0" destOrd="0" presId="urn:microsoft.com/office/officeart/2005/8/layout/chevron2"/>
    <dgm:cxn modelId="{0EFCFE0C-9580-467A-A88C-ED86F497248D}" type="presParOf" srcId="{D79D6F5D-5A1E-4123-9571-E8403E5568EF}" destId="{FA7EDEFE-0597-4614-BCEE-71CEBCE9B0B2}" srcOrd="1" destOrd="0" presId="urn:microsoft.com/office/officeart/2005/8/layout/chevron2"/>
    <dgm:cxn modelId="{22CA54ED-52DB-441D-A326-0364E29159F3}" type="presParOf" srcId="{C1DF7288-4620-4DEF-9443-C004019BD786}" destId="{54DE498A-F178-42C9-8CAA-E86EBA1F49C1}" srcOrd="1" destOrd="0" presId="urn:microsoft.com/office/officeart/2005/8/layout/chevron2"/>
    <dgm:cxn modelId="{DB7FE9AD-E936-4E97-9D3E-2128422714EA}" type="presParOf" srcId="{C1DF7288-4620-4DEF-9443-C004019BD786}" destId="{594D9D76-94CB-4DAF-8641-1DF76F01404B}" srcOrd="2" destOrd="0" presId="urn:microsoft.com/office/officeart/2005/8/layout/chevron2"/>
    <dgm:cxn modelId="{0BF2C33F-8212-4746-BFA2-B35EB82D391C}" type="presParOf" srcId="{594D9D76-94CB-4DAF-8641-1DF76F01404B}" destId="{CBA87EA8-7363-4448-A0D3-3BF2E9102F10}" srcOrd="0" destOrd="0" presId="urn:microsoft.com/office/officeart/2005/8/layout/chevron2"/>
    <dgm:cxn modelId="{A2A4D7CD-D553-4EB2-B3B2-A4F8C4121B4D}" type="presParOf" srcId="{594D9D76-94CB-4DAF-8641-1DF76F01404B}" destId="{D8253262-4405-4267-9677-A915294F5B5A}" srcOrd="1" destOrd="0" presId="urn:microsoft.com/office/officeart/2005/8/layout/chevron2"/>
    <dgm:cxn modelId="{DAC94952-D80A-4209-85B5-7420C54FD1FA}" type="presParOf" srcId="{C1DF7288-4620-4DEF-9443-C004019BD786}" destId="{33514BE8-164A-41E0-AC53-9DC7358EAEE7}" srcOrd="3" destOrd="0" presId="urn:microsoft.com/office/officeart/2005/8/layout/chevron2"/>
    <dgm:cxn modelId="{50A075B3-04A7-4F48-AB71-C0BE4FB113D1}" type="presParOf" srcId="{C1DF7288-4620-4DEF-9443-C004019BD786}" destId="{FE48EEA8-6571-406E-8F15-A30F1C575653}" srcOrd="4" destOrd="0" presId="urn:microsoft.com/office/officeart/2005/8/layout/chevron2"/>
    <dgm:cxn modelId="{A1EAFC61-EC36-4B84-95B9-BC8E6E7D2AAC}" type="presParOf" srcId="{FE48EEA8-6571-406E-8F15-A30F1C575653}" destId="{643FD105-33A5-4176-878F-18F0654FAD96}" srcOrd="0" destOrd="0" presId="urn:microsoft.com/office/officeart/2005/8/layout/chevron2"/>
    <dgm:cxn modelId="{94E88CC0-B870-4C89-8B94-429FF9B9D124}" type="presParOf" srcId="{FE48EEA8-6571-406E-8F15-A30F1C575653}" destId="{1AE0784E-B40E-464D-9BDF-10943EFCB148}" srcOrd="1" destOrd="0" presId="urn:microsoft.com/office/officeart/2005/8/layout/chevron2"/>
    <dgm:cxn modelId="{0F82B219-2C25-4ED6-B2CD-5B53866FB76A}" type="presParOf" srcId="{C1DF7288-4620-4DEF-9443-C004019BD786}" destId="{B50BF5BA-F7EE-4CC7-895D-2249743BB02F}" srcOrd="5" destOrd="0" presId="urn:microsoft.com/office/officeart/2005/8/layout/chevron2"/>
    <dgm:cxn modelId="{7BC3DBA7-72E3-4ABE-AA2E-8C2A6AB5353C}" type="presParOf" srcId="{C1DF7288-4620-4DEF-9443-C004019BD786}" destId="{9D93B63E-48BB-448A-B1D1-91C4A50BAAC8}" srcOrd="6" destOrd="0" presId="urn:microsoft.com/office/officeart/2005/8/layout/chevron2"/>
    <dgm:cxn modelId="{CF851D3D-856E-4622-8297-085C2091D069}" type="presParOf" srcId="{9D93B63E-48BB-448A-B1D1-91C4A50BAAC8}" destId="{595C1FCF-310B-4731-BA0A-5639E97C79D8}" srcOrd="0" destOrd="0" presId="urn:microsoft.com/office/officeart/2005/8/layout/chevron2"/>
    <dgm:cxn modelId="{EC1732F0-E6AC-4CC6-A34F-D7AA141FFB8A}" type="presParOf" srcId="{9D93B63E-48BB-448A-B1D1-91C4A50BAAC8}" destId="{4F4290C7-4B05-44C3-8833-0F619F42AF3F}" srcOrd="1" destOrd="0" presId="urn:microsoft.com/office/officeart/2005/8/layout/chevron2"/>
    <dgm:cxn modelId="{B4F9F734-2F63-468E-891D-8B7EA711C301}" type="presParOf" srcId="{C1DF7288-4620-4DEF-9443-C004019BD786}" destId="{7C4320DF-9619-417F-905F-7BB047BDBCE8}" srcOrd="7" destOrd="0" presId="urn:microsoft.com/office/officeart/2005/8/layout/chevron2"/>
    <dgm:cxn modelId="{EB2A500F-F29D-4FDB-8C90-D9CCA026BACF}" type="presParOf" srcId="{C1DF7288-4620-4DEF-9443-C004019BD786}" destId="{7B827AFE-2FC5-4F5B-9518-7584CB4DB4EF}" srcOrd="8" destOrd="0" presId="urn:microsoft.com/office/officeart/2005/8/layout/chevron2"/>
    <dgm:cxn modelId="{78763C93-B333-4097-9BE7-D81E76F8E24F}" type="presParOf" srcId="{7B827AFE-2FC5-4F5B-9518-7584CB4DB4EF}" destId="{47907BA2-51CE-4386-85E8-704146851DB8}" srcOrd="0" destOrd="0" presId="urn:microsoft.com/office/officeart/2005/8/layout/chevron2"/>
    <dgm:cxn modelId="{8E8483E8-AB98-4111-AB5F-56D2111A8972}" type="presParOf" srcId="{7B827AFE-2FC5-4F5B-9518-7584CB4DB4EF}" destId="{6127BDF7-7BD6-46E8-B414-4CB9556E9FA1}" srcOrd="1" destOrd="0" presId="urn:microsoft.com/office/officeart/2005/8/layout/chevron2"/>
    <dgm:cxn modelId="{93AD23D0-60BE-475B-9944-566713F3657A}" type="presParOf" srcId="{C1DF7288-4620-4DEF-9443-C004019BD786}" destId="{9385C3EA-5579-4CD2-9266-ED1CF32D34AA}" srcOrd="9" destOrd="0" presId="urn:microsoft.com/office/officeart/2005/8/layout/chevron2"/>
    <dgm:cxn modelId="{D935C8CA-590E-42C5-A247-CEA77E97E0CF}" type="presParOf" srcId="{C1DF7288-4620-4DEF-9443-C004019BD786}" destId="{067BFF83-2475-471D-B0B8-98313E3368F7}" srcOrd="10" destOrd="0" presId="urn:microsoft.com/office/officeart/2005/8/layout/chevron2"/>
    <dgm:cxn modelId="{A6D944CC-F375-460F-A300-66E2597C9970}" type="presParOf" srcId="{067BFF83-2475-471D-B0B8-98313E3368F7}" destId="{04D0C15A-AF37-4D90-B4BB-EC440185A00B}" srcOrd="0" destOrd="0" presId="urn:microsoft.com/office/officeart/2005/8/layout/chevron2"/>
    <dgm:cxn modelId="{C8B4AF6E-9ACE-41EF-9BD3-780619C71F56}" type="presParOf" srcId="{067BFF83-2475-471D-B0B8-98313E3368F7}" destId="{8DF69D5D-63AE-42B6-ABE6-55908BCECAD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69F559-8B56-40BB-B478-568884D7C2D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1623914-C88A-41A9-B598-0E81139376BF}">
      <dgm:prSet phldrT="[Текст]"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духовность</a:t>
          </a:r>
          <a:endParaRPr lang="ru-RU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CA8B2A-5559-485B-BF0B-43BC44A865CC}" type="parTrans" cxnId="{B53D1BDC-8704-4926-98F6-3AC3009B2B48}">
      <dgm:prSet/>
      <dgm:spPr/>
      <dgm:t>
        <a:bodyPr/>
        <a:lstStyle/>
        <a:p>
          <a:endParaRPr lang="ru-RU"/>
        </a:p>
      </dgm:t>
    </dgm:pt>
    <dgm:pt modelId="{8D0DE59F-BB3D-4DAF-BD64-3BA403551F9B}" type="sibTrans" cxnId="{B53D1BDC-8704-4926-98F6-3AC3009B2B48}">
      <dgm:prSet/>
      <dgm:spPr/>
      <dgm:t>
        <a:bodyPr/>
        <a:lstStyle/>
        <a:p>
          <a:endParaRPr lang="ru-RU"/>
        </a:p>
      </dgm:t>
    </dgm:pt>
    <dgm:pt modelId="{216E0061-2735-40BD-A7F4-F25B3AFBC58F}">
      <dgm:prSet phldrT="[Текст]"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индивидуализм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750D3D-B7C7-4FCA-8AC4-D79EC3E4F456}" type="parTrans" cxnId="{36C41290-BFB9-4FFA-98F5-4D85195BDD23}">
      <dgm:prSet/>
      <dgm:spPr/>
      <dgm:t>
        <a:bodyPr/>
        <a:lstStyle/>
        <a:p>
          <a:endParaRPr lang="ru-RU"/>
        </a:p>
      </dgm:t>
    </dgm:pt>
    <dgm:pt modelId="{DA923E3F-56E7-4ABA-9C6E-E587936C35E1}" type="sibTrans" cxnId="{36C41290-BFB9-4FFA-98F5-4D85195BDD23}">
      <dgm:prSet/>
      <dgm:spPr/>
      <dgm:t>
        <a:bodyPr/>
        <a:lstStyle/>
        <a:p>
          <a:endParaRPr lang="ru-RU"/>
        </a:p>
      </dgm:t>
    </dgm:pt>
    <dgm:pt modelId="{9495905D-FED4-4E63-B365-CBA792DC419D}" type="pres">
      <dgm:prSet presAssocID="{D869F559-8B56-40BB-B478-568884D7C2DB}" presName="Name0" presStyleCnt="0">
        <dgm:presLayoutVars>
          <dgm:dir/>
          <dgm:animLvl val="lvl"/>
          <dgm:resizeHandles val="exact"/>
        </dgm:presLayoutVars>
      </dgm:prSet>
      <dgm:spPr/>
    </dgm:pt>
    <dgm:pt modelId="{6DBB5027-5F24-4BEA-B5D0-F441CFFC63AA}" type="pres">
      <dgm:prSet presAssocID="{71623914-C88A-41A9-B598-0E81139376BF}" presName="parTxOnly" presStyleLbl="node1" presStyleIdx="0" presStyleCnt="2" custScaleY="673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2FEF90-7A53-442D-9246-0981E7A799C5}" type="pres">
      <dgm:prSet presAssocID="{8D0DE59F-BB3D-4DAF-BD64-3BA403551F9B}" presName="parTxOnlySpace" presStyleCnt="0"/>
      <dgm:spPr/>
    </dgm:pt>
    <dgm:pt modelId="{3E5C9C12-5520-4036-948A-2939A4FC3C2D}" type="pres">
      <dgm:prSet presAssocID="{216E0061-2735-40BD-A7F4-F25B3AFBC58F}" presName="parTxOnly" presStyleLbl="node1" presStyleIdx="1" presStyleCnt="2" custScaleY="673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3D1BDC-8704-4926-98F6-3AC3009B2B48}" srcId="{D869F559-8B56-40BB-B478-568884D7C2DB}" destId="{71623914-C88A-41A9-B598-0E81139376BF}" srcOrd="0" destOrd="0" parTransId="{D9CA8B2A-5559-485B-BF0B-43BC44A865CC}" sibTransId="{8D0DE59F-BB3D-4DAF-BD64-3BA403551F9B}"/>
    <dgm:cxn modelId="{92BADF69-1F2F-4F84-AF6C-99354E2655B6}" type="presOf" srcId="{D869F559-8B56-40BB-B478-568884D7C2DB}" destId="{9495905D-FED4-4E63-B365-CBA792DC419D}" srcOrd="0" destOrd="0" presId="urn:microsoft.com/office/officeart/2005/8/layout/chevron1"/>
    <dgm:cxn modelId="{36C41290-BFB9-4FFA-98F5-4D85195BDD23}" srcId="{D869F559-8B56-40BB-B478-568884D7C2DB}" destId="{216E0061-2735-40BD-A7F4-F25B3AFBC58F}" srcOrd="1" destOrd="0" parTransId="{A7750D3D-B7C7-4FCA-8AC4-D79EC3E4F456}" sibTransId="{DA923E3F-56E7-4ABA-9C6E-E587936C35E1}"/>
    <dgm:cxn modelId="{712022EF-4CEE-402D-8427-3AAF93B9E682}" type="presOf" srcId="{216E0061-2735-40BD-A7F4-F25B3AFBC58F}" destId="{3E5C9C12-5520-4036-948A-2939A4FC3C2D}" srcOrd="0" destOrd="0" presId="urn:microsoft.com/office/officeart/2005/8/layout/chevron1"/>
    <dgm:cxn modelId="{BD969CCA-D6C7-40D1-8EC1-754A15F29830}" type="presOf" srcId="{71623914-C88A-41A9-B598-0E81139376BF}" destId="{6DBB5027-5F24-4BEA-B5D0-F441CFFC63AA}" srcOrd="0" destOrd="0" presId="urn:microsoft.com/office/officeart/2005/8/layout/chevron1"/>
    <dgm:cxn modelId="{4C1D148C-BF1E-473A-9C66-A6FD29C2CB85}" type="presParOf" srcId="{9495905D-FED4-4E63-B365-CBA792DC419D}" destId="{6DBB5027-5F24-4BEA-B5D0-F441CFFC63AA}" srcOrd="0" destOrd="0" presId="urn:microsoft.com/office/officeart/2005/8/layout/chevron1"/>
    <dgm:cxn modelId="{FB2E3162-BA36-47A8-BAB0-DF88C018A96A}" type="presParOf" srcId="{9495905D-FED4-4E63-B365-CBA792DC419D}" destId="{362FEF90-7A53-442D-9246-0981E7A799C5}" srcOrd="1" destOrd="0" presId="urn:microsoft.com/office/officeart/2005/8/layout/chevron1"/>
    <dgm:cxn modelId="{1CB04DE0-8D4D-4FA3-97DF-D7A9ED545878}" type="presParOf" srcId="{9495905D-FED4-4E63-B365-CBA792DC419D}" destId="{3E5C9C12-5520-4036-948A-2939A4FC3C2D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ADF0B7-2C0B-4172-91C4-57B5FD03C1B4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1F1E8C-0E9C-4FE4-A395-1F66D5E8BF7D}">
      <dgm:prSet phldrT="[Текст]" phldr="1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65234A-6BCC-4258-82BB-AB81E5D63F51}" type="parTrans" cxnId="{84FECBD6-0C21-4C2D-934F-5581C029037F}">
      <dgm:prSet/>
      <dgm:spPr/>
      <dgm:t>
        <a:bodyPr/>
        <a:lstStyle/>
        <a:p>
          <a:endParaRPr lang="ru-RU"/>
        </a:p>
      </dgm:t>
    </dgm:pt>
    <dgm:pt modelId="{DFA84A70-85C6-4630-A97F-8244EC8CA459}" type="sibTrans" cxnId="{84FECBD6-0C21-4C2D-934F-5581C029037F}">
      <dgm:prSet/>
      <dgm:spPr/>
      <dgm:t>
        <a:bodyPr/>
        <a:lstStyle/>
        <a:p>
          <a:endParaRPr lang="ru-RU"/>
        </a:p>
      </dgm:t>
    </dgm:pt>
    <dgm:pt modelId="{37EACB9A-5B51-4B27-9D16-E47CE3078D23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трудоустройство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5223FB-52DE-4CD4-90C2-6469A69FF2A2}" type="parTrans" cxnId="{EC3D1F91-82EA-4B6E-A957-4386E8F24999}">
      <dgm:prSet/>
      <dgm:spPr/>
      <dgm:t>
        <a:bodyPr/>
        <a:lstStyle/>
        <a:p>
          <a:endParaRPr lang="ru-RU"/>
        </a:p>
      </dgm:t>
    </dgm:pt>
    <dgm:pt modelId="{58053518-4CD8-4C05-93AE-EBBD068FE7EC}" type="sibTrans" cxnId="{EC3D1F91-82EA-4B6E-A957-4386E8F24999}">
      <dgm:prSet/>
      <dgm:spPr/>
      <dgm:t>
        <a:bodyPr/>
        <a:lstStyle/>
        <a:p>
          <a:endParaRPr lang="ru-RU"/>
        </a:p>
      </dgm:t>
    </dgm:pt>
    <dgm:pt modelId="{DCC6BA6F-62EC-440F-848E-C527A61D9D3B}">
      <dgm:prSet phldrT="[Текст]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3758EF-63CE-4435-8461-7850160083E2}" type="parTrans" cxnId="{1BA97066-C6B6-4E76-A0A1-F46342FF4628}">
      <dgm:prSet/>
      <dgm:spPr/>
      <dgm:t>
        <a:bodyPr/>
        <a:lstStyle/>
        <a:p>
          <a:endParaRPr lang="ru-RU"/>
        </a:p>
      </dgm:t>
    </dgm:pt>
    <dgm:pt modelId="{B0AA3BF9-FCA7-4E71-BB73-4350337F20F0}" type="sibTrans" cxnId="{1BA97066-C6B6-4E76-A0A1-F46342FF4628}">
      <dgm:prSet/>
      <dgm:spPr/>
      <dgm:t>
        <a:bodyPr/>
        <a:lstStyle/>
        <a:p>
          <a:endParaRPr lang="ru-RU"/>
        </a:p>
      </dgm:t>
    </dgm:pt>
    <dgm:pt modelId="{481B7F0B-366E-4899-8D51-BFD1B1C62C45}">
      <dgm:prSet phldrT="[Текст]" phldr="1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CBF235-5232-437F-BAAC-7A8D9D69A37A}" type="parTrans" cxnId="{AAF5EB66-365C-4F8A-B413-68CB5C660A83}">
      <dgm:prSet/>
      <dgm:spPr/>
      <dgm:t>
        <a:bodyPr/>
        <a:lstStyle/>
        <a:p>
          <a:endParaRPr lang="ru-RU"/>
        </a:p>
      </dgm:t>
    </dgm:pt>
    <dgm:pt modelId="{427222BE-070D-4072-B9CF-B3BE430CA5F6}" type="sibTrans" cxnId="{AAF5EB66-365C-4F8A-B413-68CB5C660A83}">
      <dgm:prSet/>
      <dgm:spPr/>
      <dgm:t>
        <a:bodyPr/>
        <a:lstStyle/>
        <a:p>
          <a:endParaRPr lang="ru-RU"/>
        </a:p>
      </dgm:t>
    </dgm:pt>
    <dgm:pt modelId="{D7E278AD-E062-4060-AD30-4E048746B46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отсутствие стремления к саморазвитию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235DBE-FF59-42DE-B393-499C94543969}" type="parTrans" cxnId="{8A6FF297-EFED-4559-9EF6-D5778C264411}">
      <dgm:prSet/>
      <dgm:spPr/>
      <dgm:t>
        <a:bodyPr/>
        <a:lstStyle/>
        <a:p>
          <a:endParaRPr lang="ru-RU"/>
        </a:p>
      </dgm:t>
    </dgm:pt>
    <dgm:pt modelId="{FE6BD628-BF35-4721-A369-1FE80D18D8EA}" type="sibTrans" cxnId="{8A6FF297-EFED-4559-9EF6-D5778C264411}">
      <dgm:prSet/>
      <dgm:spPr/>
      <dgm:t>
        <a:bodyPr/>
        <a:lstStyle/>
        <a:p>
          <a:endParaRPr lang="ru-RU"/>
        </a:p>
      </dgm:t>
    </dgm:pt>
    <dgm:pt modelId="{FB32465D-99EB-4F96-B1F7-90EA3C557CBF}">
      <dgm:prSet phldrT="[Текст]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975BBA-0426-455C-80C9-AF45C1F3053F}" type="parTrans" cxnId="{E232D4F2-062C-46CE-A064-0F02D30275B7}">
      <dgm:prSet/>
      <dgm:spPr/>
      <dgm:t>
        <a:bodyPr/>
        <a:lstStyle/>
        <a:p>
          <a:endParaRPr lang="ru-RU"/>
        </a:p>
      </dgm:t>
    </dgm:pt>
    <dgm:pt modelId="{B63F57C0-49F0-469E-981A-81297B325899}" type="sibTrans" cxnId="{E232D4F2-062C-46CE-A064-0F02D30275B7}">
      <dgm:prSet/>
      <dgm:spPr/>
      <dgm:t>
        <a:bodyPr/>
        <a:lstStyle/>
        <a:p>
          <a:endParaRPr lang="ru-RU"/>
        </a:p>
      </dgm:t>
    </dgm:pt>
    <dgm:pt modelId="{03B3A0C7-688E-48B1-9275-EC05A4E0616E}">
      <dgm:prSet phldrT="[Текст]" phldr="1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0FB9F5-6D3F-412D-86A8-FAE75C7D68A9}" type="parTrans" cxnId="{A804BD51-4DB5-4F5C-875A-32606B217D99}">
      <dgm:prSet/>
      <dgm:spPr/>
      <dgm:t>
        <a:bodyPr/>
        <a:lstStyle/>
        <a:p>
          <a:endParaRPr lang="ru-RU"/>
        </a:p>
      </dgm:t>
    </dgm:pt>
    <dgm:pt modelId="{CE80A874-03ED-4DF0-AE93-928FBCD0F910}" type="sibTrans" cxnId="{A804BD51-4DB5-4F5C-875A-32606B217D99}">
      <dgm:prSet/>
      <dgm:spPr/>
      <dgm:t>
        <a:bodyPr/>
        <a:lstStyle/>
        <a:p>
          <a:endParaRPr lang="ru-RU"/>
        </a:p>
      </dgm:t>
    </dgm:pt>
    <dgm:pt modelId="{5894C3A7-A7F2-48D6-ABA0-3687BBB91FB2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конфликт поколений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750114-60C0-4D15-8553-6E758D5A5EDE}" type="parTrans" cxnId="{1224C9E7-C221-4B7C-AFC2-3D0194B5E46E}">
      <dgm:prSet/>
      <dgm:spPr/>
      <dgm:t>
        <a:bodyPr/>
        <a:lstStyle/>
        <a:p>
          <a:endParaRPr lang="ru-RU"/>
        </a:p>
      </dgm:t>
    </dgm:pt>
    <dgm:pt modelId="{B9E1DD83-DA5F-49ED-9357-34B71B293ACE}" type="sibTrans" cxnId="{1224C9E7-C221-4B7C-AFC2-3D0194B5E46E}">
      <dgm:prSet/>
      <dgm:spPr/>
      <dgm:t>
        <a:bodyPr/>
        <a:lstStyle/>
        <a:p>
          <a:endParaRPr lang="ru-RU"/>
        </a:p>
      </dgm:t>
    </dgm:pt>
    <dgm:pt modelId="{9194AA6A-56D8-4247-8BBE-08565FF37587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криминализация молодежной среды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6423DB-0500-45C8-A537-EB8136D4FE9E}" type="parTrans" cxnId="{BC265830-BD6D-4155-B483-E4F1ACC9A3F0}">
      <dgm:prSet/>
      <dgm:spPr/>
      <dgm:t>
        <a:bodyPr/>
        <a:lstStyle/>
        <a:p>
          <a:endParaRPr lang="ru-RU"/>
        </a:p>
      </dgm:t>
    </dgm:pt>
    <dgm:pt modelId="{7DC008E2-9954-48B4-BB90-BE1F4559BAB6}" type="sibTrans" cxnId="{BC265830-BD6D-4155-B483-E4F1ACC9A3F0}">
      <dgm:prSet/>
      <dgm:spPr/>
      <dgm:t>
        <a:bodyPr/>
        <a:lstStyle/>
        <a:p>
          <a:endParaRPr lang="ru-RU"/>
        </a:p>
      </dgm:t>
    </dgm:pt>
    <dgm:pt modelId="{1EFE4694-F48A-4568-A5A6-F9A6FE89B3B4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зависимость от электронных гаджетов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5C234C-0DBD-43E7-8560-59CCF6A4210A}" type="parTrans" cxnId="{E88C1A43-E592-47D8-B982-28DC94D60A81}">
      <dgm:prSet/>
      <dgm:spPr/>
      <dgm:t>
        <a:bodyPr/>
        <a:lstStyle/>
        <a:p>
          <a:endParaRPr lang="ru-RU"/>
        </a:p>
      </dgm:t>
    </dgm:pt>
    <dgm:pt modelId="{FB55E046-674C-4D16-ABCC-752D4E51E229}" type="sibTrans" cxnId="{E88C1A43-E592-47D8-B982-28DC94D60A81}">
      <dgm:prSet/>
      <dgm:spPr/>
      <dgm:t>
        <a:bodyPr/>
        <a:lstStyle/>
        <a:p>
          <a:endParaRPr lang="ru-RU"/>
        </a:p>
      </dgm:t>
    </dgm:pt>
    <dgm:pt modelId="{8EC17AE2-80DE-41E0-A464-82C5856418C1}">
      <dgm:prSet phldrT="[Текст]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5D34B7-68AA-46BD-ADAA-88D3DDE5D33A}" type="parTrans" cxnId="{E6850AFB-2269-4776-8E0D-5B2E734DD7E7}">
      <dgm:prSet/>
      <dgm:spPr/>
      <dgm:t>
        <a:bodyPr/>
        <a:lstStyle/>
        <a:p>
          <a:endParaRPr lang="ru-RU"/>
        </a:p>
      </dgm:t>
    </dgm:pt>
    <dgm:pt modelId="{7E3A805C-DEC6-4FD3-9C0B-47D9B6802BC8}" type="sibTrans" cxnId="{E6850AFB-2269-4776-8E0D-5B2E734DD7E7}">
      <dgm:prSet/>
      <dgm:spPr/>
      <dgm:t>
        <a:bodyPr/>
        <a:lstStyle/>
        <a:p>
          <a:endParaRPr lang="ru-RU"/>
        </a:p>
      </dgm:t>
    </dgm:pt>
    <dgm:pt modelId="{FB8D420E-1993-4369-A214-FEB5FF2A83FF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получение образования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DC288C-4BEC-4BA8-A484-2F81227D57A8}" type="parTrans" cxnId="{BB3915F8-B11F-4D78-A61D-A2246BF71930}">
      <dgm:prSet/>
      <dgm:spPr/>
      <dgm:t>
        <a:bodyPr/>
        <a:lstStyle/>
        <a:p>
          <a:endParaRPr lang="ru-RU"/>
        </a:p>
      </dgm:t>
    </dgm:pt>
    <dgm:pt modelId="{B8C71D4E-BB22-404D-88AC-8389ACE3C439}" type="sibTrans" cxnId="{BB3915F8-B11F-4D78-A61D-A2246BF71930}">
      <dgm:prSet/>
      <dgm:spPr/>
      <dgm:t>
        <a:bodyPr/>
        <a:lstStyle/>
        <a:p>
          <a:endParaRPr lang="ru-RU"/>
        </a:p>
      </dgm:t>
    </dgm:pt>
    <dgm:pt modelId="{A09AA156-09D9-4ED7-BC3F-1F426A525D23}">
      <dgm:prSet phldrT="[Текст]"/>
      <dgm:spPr/>
      <dgm:t>
        <a:bodyPr/>
        <a:lstStyle/>
        <a:p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DA8401-146D-4ED0-9723-C1F1D2FC6563}" type="parTrans" cxnId="{269D3E27-7259-40D8-9AF5-4D847D48605B}">
      <dgm:prSet/>
      <dgm:spPr/>
      <dgm:t>
        <a:bodyPr/>
        <a:lstStyle/>
        <a:p>
          <a:endParaRPr lang="ru-RU"/>
        </a:p>
      </dgm:t>
    </dgm:pt>
    <dgm:pt modelId="{276EE6F9-F31C-492A-92F3-A90372D40551}" type="sibTrans" cxnId="{269D3E27-7259-40D8-9AF5-4D847D48605B}">
      <dgm:prSet/>
      <dgm:spPr/>
      <dgm:t>
        <a:bodyPr/>
        <a:lstStyle/>
        <a:p>
          <a:endParaRPr lang="ru-RU"/>
        </a:p>
      </dgm:t>
    </dgm:pt>
    <dgm:pt modelId="{F5B07B10-9B39-4B6F-8F74-C5CBAC2C6100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обретение семьи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3B540D-8067-47EA-AB50-E04044C8E7E4}" type="parTrans" cxnId="{42B4F5BD-ED70-42B8-8268-E6FFC6AE90A5}">
      <dgm:prSet/>
      <dgm:spPr/>
      <dgm:t>
        <a:bodyPr/>
        <a:lstStyle/>
        <a:p>
          <a:endParaRPr lang="ru-RU"/>
        </a:p>
      </dgm:t>
    </dgm:pt>
    <dgm:pt modelId="{552B293A-C267-45E4-98EF-E82E9F5E9F0A}" type="sibTrans" cxnId="{42B4F5BD-ED70-42B8-8268-E6FFC6AE90A5}">
      <dgm:prSet/>
      <dgm:spPr/>
      <dgm:t>
        <a:bodyPr/>
        <a:lstStyle/>
        <a:p>
          <a:endParaRPr lang="ru-RU"/>
        </a:p>
      </dgm:t>
    </dgm:pt>
    <dgm:pt modelId="{07644AB8-5ED5-485C-9FE6-1FA1F459266F}" type="pres">
      <dgm:prSet presAssocID="{B6ADF0B7-2C0B-4172-91C4-57B5FD03C1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DF113F-339B-4D4C-B987-C2EDA61C013D}" type="pres">
      <dgm:prSet presAssocID="{501F1E8C-0E9C-4FE4-A395-1F66D5E8BF7D}" presName="composite" presStyleCnt="0"/>
      <dgm:spPr/>
    </dgm:pt>
    <dgm:pt modelId="{7EE2AEBC-F563-4568-AB9C-08ACA4CB803F}" type="pres">
      <dgm:prSet presAssocID="{501F1E8C-0E9C-4FE4-A395-1F66D5E8BF7D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B9C63A-7330-4ABA-86FD-663FEDC96ABB}" type="pres">
      <dgm:prSet presAssocID="{501F1E8C-0E9C-4FE4-A395-1F66D5E8BF7D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91031E-EFC0-4816-AE72-9C04F35D38AA}" type="pres">
      <dgm:prSet presAssocID="{DFA84A70-85C6-4630-A97F-8244EC8CA459}" presName="sp" presStyleCnt="0"/>
      <dgm:spPr/>
    </dgm:pt>
    <dgm:pt modelId="{A3851A94-D107-4714-8156-FB5BCC9307AA}" type="pres">
      <dgm:prSet presAssocID="{DCC6BA6F-62EC-440F-848E-C527A61D9D3B}" presName="composite" presStyleCnt="0"/>
      <dgm:spPr/>
    </dgm:pt>
    <dgm:pt modelId="{1F0913EB-6DEE-4CF8-924D-37E5ED2F4ACA}" type="pres">
      <dgm:prSet presAssocID="{DCC6BA6F-62EC-440F-848E-C527A61D9D3B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BE8F54-54E8-4C30-B9C3-29126921BD82}" type="pres">
      <dgm:prSet presAssocID="{DCC6BA6F-62EC-440F-848E-C527A61D9D3B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E2D7FB-EF3F-4345-A012-EB56FF00F95A}" type="pres">
      <dgm:prSet presAssocID="{B0AA3BF9-FCA7-4E71-BB73-4350337F20F0}" presName="sp" presStyleCnt="0"/>
      <dgm:spPr/>
    </dgm:pt>
    <dgm:pt modelId="{7C765AB8-6B4E-481E-A5FD-872457171CF7}" type="pres">
      <dgm:prSet presAssocID="{481B7F0B-366E-4899-8D51-BFD1B1C62C45}" presName="composite" presStyleCnt="0"/>
      <dgm:spPr/>
    </dgm:pt>
    <dgm:pt modelId="{8127D40E-FB92-4482-81DA-526970F5001D}" type="pres">
      <dgm:prSet presAssocID="{481B7F0B-366E-4899-8D51-BFD1B1C62C45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5D32C3-4183-4162-AA5D-7D80CEE1B426}" type="pres">
      <dgm:prSet presAssocID="{481B7F0B-366E-4899-8D51-BFD1B1C62C45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551CFC-364C-45F9-A715-39CF9C62B4F7}" type="pres">
      <dgm:prSet presAssocID="{427222BE-070D-4072-B9CF-B3BE430CA5F6}" presName="sp" presStyleCnt="0"/>
      <dgm:spPr/>
    </dgm:pt>
    <dgm:pt modelId="{DAD404E5-7FC7-4C24-8EA5-6247388DB0A7}" type="pres">
      <dgm:prSet presAssocID="{FB32465D-99EB-4F96-B1F7-90EA3C557CBF}" presName="composite" presStyleCnt="0"/>
      <dgm:spPr/>
    </dgm:pt>
    <dgm:pt modelId="{3176315E-8D98-45D3-91E9-C59205536E6D}" type="pres">
      <dgm:prSet presAssocID="{FB32465D-99EB-4F96-B1F7-90EA3C557CBF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1C8743-1B71-463D-ADE7-FADCAF0FADC8}" type="pres">
      <dgm:prSet presAssocID="{FB32465D-99EB-4F96-B1F7-90EA3C557CBF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ED7C57-49DE-484E-A6D2-0A9FE7C0C24B}" type="pres">
      <dgm:prSet presAssocID="{B63F57C0-49F0-469E-981A-81297B325899}" presName="sp" presStyleCnt="0"/>
      <dgm:spPr/>
    </dgm:pt>
    <dgm:pt modelId="{13A4057E-8E0B-452A-AC71-1FF115F258D4}" type="pres">
      <dgm:prSet presAssocID="{03B3A0C7-688E-48B1-9275-EC05A4E0616E}" presName="composite" presStyleCnt="0"/>
      <dgm:spPr/>
    </dgm:pt>
    <dgm:pt modelId="{BFE3E65C-306B-4038-8561-489C8CF2EF74}" type="pres">
      <dgm:prSet presAssocID="{03B3A0C7-688E-48B1-9275-EC05A4E0616E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C442A1-EB1D-4AAC-97B3-6A14F69C72F5}" type="pres">
      <dgm:prSet presAssocID="{03B3A0C7-688E-48B1-9275-EC05A4E0616E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EA5DB1-638C-49CF-86F5-8972DFB47240}" type="pres">
      <dgm:prSet presAssocID="{CE80A874-03ED-4DF0-AE93-928FBCD0F910}" presName="sp" presStyleCnt="0"/>
      <dgm:spPr/>
    </dgm:pt>
    <dgm:pt modelId="{70E6DBB9-1710-4719-9586-1D31839B59F4}" type="pres">
      <dgm:prSet presAssocID="{A09AA156-09D9-4ED7-BC3F-1F426A525D23}" presName="composite" presStyleCnt="0"/>
      <dgm:spPr/>
    </dgm:pt>
    <dgm:pt modelId="{C744C5BE-6500-43A3-A919-4CEF6E6A5716}" type="pres">
      <dgm:prSet presAssocID="{A09AA156-09D9-4ED7-BC3F-1F426A525D23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30F776-E700-42B2-9F44-A5F109CE51E3}" type="pres">
      <dgm:prSet presAssocID="{A09AA156-09D9-4ED7-BC3F-1F426A525D23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4E23D0-C554-427C-8462-6EAAA9A9E398}" type="pres">
      <dgm:prSet presAssocID="{276EE6F9-F31C-492A-92F3-A90372D40551}" presName="sp" presStyleCnt="0"/>
      <dgm:spPr/>
    </dgm:pt>
    <dgm:pt modelId="{1B43CCDE-61E8-4A14-B724-4A5E2A019EB4}" type="pres">
      <dgm:prSet presAssocID="{8EC17AE2-80DE-41E0-A464-82C5856418C1}" presName="composite" presStyleCnt="0"/>
      <dgm:spPr/>
    </dgm:pt>
    <dgm:pt modelId="{49B6A520-C2E5-436D-88CA-85DF92E260A1}" type="pres">
      <dgm:prSet presAssocID="{8EC17AE2-80DE-41E0-A464-82C5856418C1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F0E1CA-43BE-4207-A9AA-73CC02CB6B28}" type="pres">
      <dgm:prSet presAssocID="{8EC17AE2-80DE-41E0-A464-82C5856418C1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04BD51-4DB5-4F5C-875A-32606B217D99}" srcId="{B6ADF0B7-2C0B-4172-91C4-57B5FD03C1B4}" destId="{03B3A0C7-688E-48B1-9275-EC05A4E0616E}" srcOrd="4" destOrd="0" parTransId="{590FB9F5-6D3F-412D-86A8-FAE75C7D68A9}" sibTransId="{CE80A874-03ED-4DF0-AE93-928FBCD0F910}"/>
    <dgm:cxn modelId="{E6850AFB-2269-4776-8E0D-5B2E734DD7E7}" srcId="{B6ADF0B7-2C0B-4172-91C4-57B5FD03C1B4}" destId="{8EC17AE2-80DE-41E0-A464-82C5856418C1}" srcOrd="6" destOrd="0" parTransId="{2F5D34B7-68AA-46BD-ADAA-88D3DDE5D33A}" sibTransId="{7E3A805C-DEC6-4FD3-9C0B-47D9B6802BC8}"/>
    <dgm:cxn modelId="{8A6FF297-EFED-4559-9EF6-D5778C264411}" srcId="{481B7F0B-366E-4899-8D51-BFD1B1C62C45}" destId="{D7E278AD-E062-4060-AD30-4E048746B46F}" srcOrd="0" destOrd="0" parTransId="{34235DBE-FF59-42DE-B393-499C94543969}" sibTransId="{FE6BD628-BF35-4721-A369-1FE80D18D8EA}"/>
    <dgm:cxn modelId="{E88C1A43-E592-47D8-B982-28DC94D60A81}" srcId="{FB32465D-99EB-4F96-B1F7-90EA3C557CBF}" destId="{1EFE4694-F48A-4568-A5A6-F9A6FE89B3B4}" srcOrd="0" destOrd="0" parTransId="{345C234C-0DBD-43E7-8560-59CCF6A4210A}" sibTransId="{FB55E046-674C-4D16-ABCC-752D4E51E229}"/>
    <dgm:cxn modelId="{BC265830-BD6D-4155-B483-E4F1ACC9A3F0}" srcId="{DCC6BA6F-62EC-440F-848E-C527A61D9D3B}" destId="{9194AA6A-56D8-4247-8BBE-08565FF37587}" srcOrd="0" destOrd="0" parTransId="{E36423DB-0500-45C8-A537-EB8136D4FE9E}" sibTransId="{7DC008E2-9954-48B4-BB90-BE1F4559BAB6}"/>
    <dgm:cxn modelId="{EC3D1F91-82EA-4B6E-A957-4386E8F24999}" srcId="{501F1E8C-0E9C-4FE4-A395-1F66D5E8BF7D}" destId="{37EACB9A-5B51-4B27-9D16-E47CE3078D23}" srcOrd="0" destOrd="0" parTransId="{485223FB-52DE-4CD4-90C2-6469A69FF2A2}" sibTransId="{58053518-4CD8-4C05-93AE-EBBD068FE7EC}"/>
    <dgm:cxn modelId="{1224C9E7-C221-4B7C-AFC2-3D0194B5E46E}" srcId="{8EC17AE2-80DE-41E0-A464-82C5856418C1}" destId="{5894C3A7-A7F2-48D6-ABA0-3687BBB91FB2}" srcOrd="0" destOrd="0" parTransId="{3F750114-60C0-4D15-8553-6E758D5A5EDE}" sibTransId="{B9E1DD83-DA5F-49ED-9357-34B71B293ACE}"/>
    <dgm:cxn modelId="{60C41A40-4EFF-49A6-98C7-330EB9192F6F}" type="presOf" srcId="{D7E278AD-E062-4060-AD30-4E048746B46F}" destId="{A15D32C3-4183-4162-AA5D-7D80CEE1B426}" srcOrd="0" destOrd="0" presId="urn:microsoft.com/office/officeart/2005/8/layout/chevron2"/>
    <dgm:cxn modelId="{2D89BBB6-3597-4E14-9E82-9F1A799DE649}" type="presOf" srcId="{DCC6BA6F-62EC-440F-848E-C527A61D9D3B}" destId="{1F0913EB-6DEE-4CF8-924D-37E5ED2F4ACA}" srcOrd="0" destOrd="0" presId="urn:microsoft.com/office/officeart/2005/8/layout/chevron2"/>
    <dgm:cxn modelId="{BB3915F8-B11F-4D78-A61D-A2246BF71930}" srcId="{A09AA156-09D9-4ED7-BC3F-1F426A525D23}" destId="{FB8D420E-1993-4369-A214-FEB5FF2A83FF}" srcOrd="0" destOrd="0" parTransId="{13DC288C-4BEC-4BA8-A484-2F81227D57A8}" sibTransId="{B8C71D4E-BB22-404D-88AC-8389ACE3C439}"/>
    <dgm:cxn modelId="{A7ED9D40-DB14-4505-BB7D-9AC70DC0395B}" type="presOf" srcId="{03B3A0C7-688E-48B1-9275-EC05A4E0616E}" destId="{BFE3E65C-306B-4038-8561-489C8CF2EF74}" srcOrd="0" destOrd="0" presId="urn:microsoft.com/office/officeart/2005/8/layout/chevron2"/>
    <dgm:cxn modelId="{552BDBFC-9890-406A-92F8-590D304C2231}" type="presOf" srcId="{FB32465D-99EB-4F96-B1F7-90EA3C557CBF}" destId="{3176315E-8D98-45D3-91E9-C59205536E6D}" srcOrd="0" destOrd="0" presId="urn:microsoft.com/office/officeart/2005/8/layout/chevron2"/>
    <dgm:cxn modelId="{1BA97066-C6B6-4E76-A0A1-F46342FF4628}" srcId="{B6ADF0B7-2C0B-4172-91C4-57B5FD03C1B4}" destId="{DCC6BA6F-62EC-440F-848E-C527A61D9D3B}" srcOrd="1" destOrd="0" parTransId="{013758EF-63CE-4435-8461-7850160083E2}" sibTransId="{B0AA3BF9-FCA7-4E71-BB73-4350337F20F0}"/>
    <dgm:cxn modelId="{84FECBD6-0C21-4C2D-934F-5581C029037F}" srcId="{B6ADF0B7-2C0B-4172-91C4-57B5FD03C1B4}" destId="{501F1E8C-0E9C-4FE4-A395-1F66D5E8BF7D}" srcOrd="0" destOrd="0" parTransId="{CC65234A-6BCC-4258-82BB-AB81E5D63F51}" sibTransId="{DFA84A70-85C6-4630-A97F-8244EC8CA459}"/>
    <dgm:cxn modelId="{67F68AAC-182A-4070-99ED-2D311EAD81C0}" type="presOf" srcId="{A09AA156-09D9-4ED7-BC3F-1F426A525D23}" destId="{C744C5BE-6500-43A3-A919-4CEF6E6A5716}" srcOrd="0" destOrd="0" presId="urn:microsoft.com/office/officeart/2005/8/layout/chevron2"/>
    <dgm:cxn modelId="{E232D4F2-062C-46CE-A064-0F02D30275B7}" srcId="{B6ADF0B7-2C0B-4172-91C4-57B5FD03C1B4}" destId="{FB32465D-99EB-4F96-B1F7-90EA3C557CBF}" srcOrd="3" destOrd="0" parTransId="{BA975BBA-0426-455C-80C9-AF45C1F3053F}" sibTransId="{B63F57C0-49F0-469E-981A-81297B325899}"/>
    <dgm:cxn modelId="{42B4F5BD-ED70-42B8-8268-E6FFC6AE90A5}" srcId="{03B3A0C7-688E-48B1-9275-EC05A4E0616E}" destId="{F5B07B10-9B39-4B6F-8F74-C5CBAC2C6100}" srcOrd="0" destOrd="0" parTransId="{EB3B540D-8067-47EA-AB50-E04044C8E7E4}" sibTransId="{552B293A-C267-45E4-98EF-E82E9F5E9F0A}"/>
    <dgm:cxn modelId="{9AD961CF-9194-4516-A6C4-6B67885AC607}" type="presOf" srcId="{8EC17AE2-80DE-41E0-A464-82C5856418C1}" destId="{49B6A520-C2E5-436D-88CA-85DF92E260A1}" srcOrd="0" destOrd="0" presId="urn:microsoft.com/office/officeart/2005/8/layout/chevron2"/>
    <dgm:cxn modelId="{23AF1A41-2190-4A9C-9E1F-1757C28C6DAC}" type="presOf" srcId="{501F1E8C-0E9C-4FE4-A395-1F66D5E8BF7D}" destId="{7EE2AEBC-F563-4568-AB9C-08ACA4CB803F}" srcOrd="0" destOrd="0" presId="urn:microsoft.com/office/officeart/2005/8/layout/chevron2"/>
    <dgm:cxn modelId="{C9060744-AC16-460C-A516-C8D024D4350B}" type="presOf" srcId="{FB8D420E-1993-4369-A214-FEB5FF2A83FF}" destId="{CD30F776-E700-42B2-9F44-A5F109CE51E3}" srcOrd="0" destOrd="0" presId="urn:microsoft.com/office/officeart/2005/8/layout/chevron2"/>
    <dgm:cxn modelId="{3D137BB8-C6F9-492D-B95A-90BD7778F665}" type="presOf" srcId="{5894C3A7-A7F2-48D6-ABA0-3687BBB91FB2}" destId="{91F0E1CA-43BE-4207-A9AA-73CC02CB6B28}" srcOrd="0" destOrd="0" presId="urn:microsoft.com/office/officeart/2005/8/layout/chevron2"/>
    <dgm:cxn modelId="{269D3E27-7259-40D8-9AF5-4D847D48605B}" srcId="{B6ADF0B7-2C0B-4172-91C4-57B5FD03C1B4}" destId="{A09AA156-09D9-4ED7-BC3F-1F426A525D23}" srcOrd="5" destOrd="0" parTransId="{38DA8401-146D-4ED0-9723-C1F1D2FC6563}" sibTransId="{276EE6F9-F31C-492A-92F3-A90372D40551}"/>
    <dgm:cxn modelId="{3878011C-2A59-4D95-AB19-62D24B571CE5}" type="presOf" srcId="{37EACB9A-5B51-4B27-9D16-E47CE3078D23}" destId="{73B9C63A-7330-4ABA-86FD-663FEDC96ABB}" srcOrd="0" destOrd="0" presId="urn:microsoft.com/office/officeart/2005/8/layout/chevron2"/>
    <dgm:cxn modelId="{67BC7615-ED2C-4582-BC53-27E951790873}" type="presOf" srcId="{B6ADF0B7-2C0B-4172-91C4-57B5FD03C1B4}" destId="{07644AB8-5ED5-485C-9FE6-1FA1F459266F}" srcOrd="0" destOrd="0" presId="urn:microsoft.com/office/officeart/2005/8/layout/chevron2"/>
    <dgm:cxn modelId="{6BE1F835-44B0-481F-9DE2-E3C1B1F6177C}" type="presOf" srcId="{9194AA6A-56D8-4247-8BBE-08565FF37587}" destId="{FEBE8F54-54E8-4C30-B9C3-29126921BD82}" srcOrd="0" destOrd="0" presId="urn:microsoft.com/office/officeart/2005/8/layout/chevron2"/>
    <dgm:cxn modelId="{3EEDD290-6189-4AD2-BAA8-0300F7647480}" type="presOf" srcId="{1EFE4694-F48A-4568-A5A6-F9A6FE89B3B4}" destId="{981C8743-1B71-463D-ADE7-FADCAF0FADC8}" srcOrd="0" destOrd="0" presId="urn:microsoft.com/office/officeart/2005/8/layout/chevron2"/>
    <dgm:cxn modelId="{2C621008-C7D1-4CA2-AD58-22A6C9CD0AA9}" type="presOf" srcId="{481B7F0B-366E-4899-8D51-BFD1B1C62C45}" destId="{8127D40E-FB92-4482-81DA-526970F5001D}" srcOrd="0" destOrd="0" presId="urn:microsoft.com/office/officeart/2005/8/layout/chevron2"/>
    <dgm:cxn modelId="{6B1D5772-040E-48A0-B59C-C2BF80D2314F}" type="presOf" srcId="{F5B07B10-9B39-4B6F-8F74-C5CBAC2C6100}" destId="{F2C442A1-EB1D-4AAC-97B3-6A14F69C72F5}" srcOrd="0" destOrd="0" presId="urn:microsoft.com/office/officeart/2005/8/layout/chevron2"/>
    <dgm:cxn modelId="{AAF5EB66-365C-4F8A-B413-68CB5C660A83}" srcId="{B6ADF0B7-2C0B-4172-91C4-57B5FD03C1B4}" destId="{481B7F0B-366E-4899-8D51-BFD1B1C62C45}" srcOrd="2" destOrd="0" parTransId="{21CBF235-5232-437F-BAAC-7A8D9D69A37A}" sibTransId="{427222BE-070D-4072-B9CF-B3BE430CA5F6}"/>
    <dgm:cxn modelId="{28426900-4C94-4B31-BD61-027A745BD686}" type="presParOf" srcId="{07644AB8-5ED5-485C-9FE6-1FA1F459266F}" destId="{9DDF113F-339B-4D4C-B987-C2EDA61C013D}" srcOrd="0" destOrd="0" presId="urn:microsoft.com/office/officeart/2005/8/layout/chevron2"/>
    <dgm:cxn modelId="{00C37D94-76FB-4FF9-9C6D-F04BAAFC4BD8}" type="presParOf" srcId="{9DDF113F-339B-4D4C-B987-C2EDA61C013D}" destId="{7EE2AEBC-F563-4568-AB9C-08ACA4CB803F}" srcOrd="0" destOrd="0" presId="urn:microsoft.com/office/officeart/2005/8/layout/chevron2"/>
    <dgm:cxn modelId="{07E70063-ABE2-4E36-BAB5-2B44E1C5890D}" type="presParOf" srcId="{9DDF113F-339B-4D4C-B987-C2EDA61C013D}" destId="{73B9C63A-7330-4ABA-86FD-663FEDC96ABB}" srcOrd="1" destOrd="0" presId="urn:microsoft.com/office/officeart/2005/8/layout/chevron2"/>
    <dgm:cxn modelId="{166AF4DB-66D7-4A4C-96E9-ABC4014D4A05}" type="presParOf" srcId="{07644AB8-5ED5-485C-9FE6-1FA1F459266F}" destId="{A491031E-EFC0-4816-AE72-9C04F35D38AA}" srcOrd="1" destOrd="0" presId="urn:microsoft.com/office/officeart/2005/8/layout/chevron2"/>
    <dgm:cxn modelId="{DD2311E8-2D9A-42B7-AA04-25FE79297438}" type="presParOf" srcId="{07644AB8-5ED5-485C-9FE6-1FA1F459266F}" destId="{A3851A94-D107-4714-8156-FB5BCC9307AA}" srcOrd="2" destOrd="0" presId="urn:microsoft.com/office/officeart/2005/8/layout/chevron2"/>
    <dgm:cxn modelId="{9422C2AD-40F6-45AA-B1EC-1A6E8E9CDC6C}" type="presParOf" srcId="{A3851A94-D107-4714-8156-FB5BCC9307AA}" destId="{1F0913EB-6DEE-4CF8-924D-37E5ED2F4ACA}" srcOrd="0" destOrd="0" presId="urn:microsoft.com/office/officeart/2005/8/layout/chevron2"/>
    <dgm:cxn modelId="{E53F89A4-CDCF-4964-B787-8ADBEDA9A72F}" type="presParOf" srcId="{A3851A94-D107-4714-8156-FB5BCC9307AA}" destId="{FEBE8F54-54E8-4C30-B9C3-29126921BD82}" srcOrd="1" destOrd="0" presId="urn:microsoft.com/office/officeart/2005/8/layout/chevron2"/>
    <dgm:cxn modelId="{3332B96E-3140-44F0-A559-E9948482F0B2}" type="presParOf" srcId="{07644AB8-5ED5-485C-9FE6-1FA1F459266F}" destId="{82E2D7FB-EF3F-4345-A012-EB56FF00F95A}" srcOrd="3" destOrd="0" presId="urn:microsoft.com/office/officeart/2005/8/layout/chevron2"/>
    <dgm:cxn modelId="{0FC8F1CC-641C-4EB1-B034-2B07CC069263}" type="presParOf" srcId="{07644AB8-5ED5-485C-9FE6-1FA1F459266F}" destId="{7C765AB8-6B4E-481E-A5FD-872457171CF7}" srcOrd="4" destOrd="0" presId="urn:microsoft.com/office/officeart/2005/8/layout/chevron2"/>
    <dgm:cxn modelId="{19F57913-4DC8-4C30-98D9-ABC587E90C7E}" type="presParOf" srcId="{7C765AB8-6B4E-481E-A5FD-872457171CF7}" destId="{8127D40E-FB92-4482-81DA-526970F5001D}" srcOrd="0" destOrd="0" presId="urn:microsoft.com/office/officeart/2005/8/layout/chevron2"/>
    <dgm:cxn modelId="{3EAE8CED-57CC-4134-9ED1-5E4C9AD96854}" type="presParOf" srcId="{7C765AB8-6B4E-481E-A5FD-872457171CF7}" destId="{A15D32C3-4183-4162-AA5D-7D80CEE1B426}" srcOrd="1" destOrd="0" presId="urn:microsoft.com/office/officeart/2005/8/layout/chevron2"/>
    <dgm:cxn modelId="{3E24AFA8-1E21-4975-A95E-3C494E0437FD}" type="presParOf" srcId="{07644AB8-5ED5-485C-9FE6-1FA1F459266F}" destId="{3E551CFC-364C-45F9-A715-39CF9C62B4F7}" srcOrd="5" destOrd="0" presId="urn:microsoft.com/office/officeart/2005/8/layout/chevron2"/>
    <dgm:cxn modelId="{4676A558-1364-422E-922B-ECBCC27DE230}" type="presParOf" srcId="{07644AB8-5ED5-485C-9FE6-1FA1F459266F}" destId="{DAD404E5-7FC7-4C24-8EA5-6247388DB0A7}" srcOrd="6" destOrd="0" presId="urn:microsoft.com/office/officeart/2005/8/layout/chevron2"/>
    <dgm:cxn modelId="{3FCF4A43-32FF-4A83-A8FB-B66E712CBC75}" type="presParOf" srcId="{DAD404E5-7FC7-4C24-8EA5-6247388DB0A7}" destId="{3176315E-8D98-45D3-91E9-C59205536E6D}" srcOrd="0" destOrd="0" presId="urn:microsoft.com/office/officeart/2005/8/layout/chevron2"/>
    <dgm:cxn modelId="{D5C6A669-7EF9-42A7-B8D0-7BFD60887CFA}" type="presParOf" srcId="{DAD404E5-7FC7-4C24-8EA5-6247388DB0A7}" destId="{981C8743-1B71-463D-ADE7-FADCAF0FADC8}" srcOrd="1" destOrd="0" presId="urn:microsoft.com/office/officeart/2005/8/layout/chevron2"/>
    <dgm:cxn modelId="{1D20B7E4-B7A9-450A-AB0B-E310C3A2666E}" type="presParOf" srcId="{07644AB8-5ED5-485C-9FE6-1FA1F459266F}" destId="{4BED7C57-49DE-484E-A6D2-0A9FE7C0C24B}" srcOrd="7" destOrd="0" presId="urn:microsoft.com/office/officeart/2005/8/layout/chevron2"/>
    <dgm:cxn modelId="{B1FF8B08-ECA0-4FE6-94FC-5B7456DDD667}" type="presParOf" srcId="{07644AB8-5ED5-485C-9FE6-1FA1F459266F}" destId="{13A4057E-8E0B-452A-AC71-1FF115F258D4}" srcOrd="8" destOrd="0" presId="urn:microsoft.com/office/officeart/2005/8/layout/chevron2"/>
    <dgm:cxn modelId="{D0554715-88AC-4FA4-9B9E-35055171F620}" type="presParOf" srcId="{13A4057E-8E0B-452A-AC71-1FF115F258D4}" destId="{BFE3E65C-306B-4038-8561-489C8CF2EF74}" srcOrd="0" destOrd="0" presId="urn:microsoft.com/office/officeart/2005/8/layout/chevron2"/>
    <dgm:cxn modelId="{9A0809EE-7467-46D1-BB8E-62DF0B4EB3CC}" type="presParOf" srcId="{13A4057E-8E0B-452A-AC71-1FF115F258D4}" destId="{F2C442A1-EB1D-4AAC-97B3-6A14F69C72F5}" srcOrd="1" destOrd="0" presId="urn:microsoft.com/office/officeart/2005/8/layout/chevron2"/>
    <dgm:cxn modelId="{06C771FF-A060-443E-8CB2-24135582830C}" type="presParOf" srcId="{07644AB8-5ED5-485C-9FE6-1FA1F459266F}" destId="{73EA5DB1-638C-49CF-86F5-8972DFB47240}" srcOrd="9" destOrd="0" presId="urn:microsoft.com/office/officeart/2005/8/layout/chevron2"/>
    <dgm:cxn modelId="{3CA5D4DF-7ECC-4518-8D91-A709A0AC58D1}" type="presParOf" srcId="{07644AB8-5ED5-485C-9FE6-1FA1F459266F}" destId="{70E6DBB9-1710-4719-9586-1D31839B59F4}" srcOrd="10" destOrd="0" presId="urn:microsoft.com/office/officeart/2005/8/layout/chevron2"/>
    <dgm:cxn modelId="{A8A889DB-77FD-4793-8086-1D37C169C092}" type="presParOf" srcId="{70E6DBB9-1710-4719-9586-1D31839B59F4}" destId="{C744C5BE-6500-43A3-A919-4CEF6E6A5716}" srcOrd="0" destOrd="0" presId="urn:microsoft.com/office/officeart/2005/8/layout/chevron2"/>
    <dgm:cxn modelId="{80DC4A7C-17CB-4623-BF9D-9B3BE0FA2580}" type="presParOf" srcId="{70E6DBB9-1710-4719-9586-1D31839B59F4}" destId="{CD30F776-E700-42B2-9F44-A5F109CE51E3}" srcOrd="1" destOrd="0" presId="urn:microsoft.com/office/officeart/2005/8/layout/chevron2"/>
    <dgm:cxn modelId="{82815349-B9DE-48B0-8E5B-1DF1680317A9}" type="presParOf" srcId="{07644AB8-5ED5-485C-9FE6-1FA1F459266F}" destId="{FF4E23D0-C554-427C-8462-6EAAA9A9E398}" srcOrd="11" destOrd="0" presId="urn:microsoft.com/office/officeart/2005/8/layout/chevron2"/>
    <dgm:cxn modelId="{70AB8444-105C-4E31-8A05-42E2ADDE03EA}" type="presParOf" srcId="{07644AB8-5ED5-485C-9FE6-1FA1F459266F}" destId="{1B43CCDE-61E8-4A14-B724-4A5E2A019EB4}" srcOrd="12" destOrd="0" presId="urn:microsoft.com/office/officeart/2005/8/layout/chevron2"/>
    <dgm:cxn modelId="{5E923652-CA5E-4170-95FE-7B791D0C3336}" type="presParOf" srcId="{1B43CCDE-61E8-4A14-B724-4A5E2A019EB4}" destId="{49B6A520-C2E5-436D-88CA-85DF92E260A1}" srcOrd="0" destOrd="0" presId="urn:microsoft.com/office/officeart/2005/8/layout/chevron2"/>
    <dgm:cxn modelId="{18DA3D72-E9E8-42C5-8EDB-FA953903A31A}" type="presParOf" srcId="{1B43CCDE-61E8-4A14-B724-4A5E2A019EB4}" destId="{91F0E1CA-43BE-4207-A9AA-73CC02CB6B2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60BA4FB-D3CB-4886-80AF-54ABBD2AA95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A72DF57-A1A7-43E6-91CB-678671B7F154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Самое опасное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25CF5C-F36F-428A-8A72-D65D87915EB5}" type="parTrans" cxnId="{A41AC9E1-8DE2-4432-8D58-58C4FA43B9A1}">
      <dgm:prSet/>
      <dgm:spPr/>
      <dgm:t>
        <a:bodyPr/>
        <a:lstStyle/>
        <a:p>
          <a:endParaRPr lang="ru-RU"/>
        </a:p>
      </dgm:t>
    </dgm:pt>
    <dgm:pt modelId="{3C36DC11-62D2-42D1-97D7-20D04D8B72D9}" type="sibTrans" cxnId="{A41AC9E1-8DE2-4432-8D58-58C4FA43B9A1}">
      <dgm:prSet/>
      <dgm:spPr/>
      <dgm:t>
        <a:bodyPr/>
        <a:lstStyle/>
        <a:p>
          <a:endParaRPr lang="ru-RU"/>
        </a:p>
      </dgm:t>
    </dgm:pt>
    <dgm:pt modelId="{4B4F87B2-6895-42DE-9802-BADE6EF68A93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усиливающееся ощущение духовной пустоты, бессмысленности, бесперспективности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6720BB-82C4-4EC2-9BF3-5E4217570ABF}" type="parTrans" cxnId="{A5DA72FA-D472-4603-BF37-E2B271D4A9E3}">
      <dgm:prSet/>
      <dgm:spPr/>
      <dgm:t>
        <a:bodyPr/>
        <a:lstStyle/>
        <a:p>
          <a:endParaRPr lang="ru-RU"/>
        </a:p>
      </dgm:t>
    </dgm:pt>
    <dgm:pt modelId="{6E2E7CDB-FB31-478A-8ADE-59321838BE15}" type="sibTrans" cxnId="{A5DA72FA-D472-4603-BF37-E2B271D4A9E3}">
      <dgm:prSet/>
      <dgm:spPr/>
      <dgm:t>
        <a:bodyPr/>
        <a:lstStyle/>
        <a:p>
          <a:endParaRPr lang="ru-RU"/>
        </a:p>
      </dgm:t>
    </dgm:pt>
    <dgm:pt modelId="{BFC38046-C73F-4717-8A6E-10A3F857FDF0}" type="pres">
      <dgm:prSet presAssocID="{B60BA4FB-D3CB-4886-80AF-54ABBD2AA959}" presName="Name0" presStyleCnt="0">
        <dgm:presLayoutVars>
          <dgm:dir/>
          <dgm:animLvl val="lvl"/>
          <dgm:resizeHandles val="exact"/>
        </dgm:presLayoutVars>
      </dgm:prSet>
      <dgm:spPr/>
    </dgm:pt>
    <dgm:pt modelId="{4C676ACA-BAB7-4BE0-8AFB-290B7C5FD05F}" type="pres">
      <dgm:prSet presAssocID="{BA72DF57-A1A7-43E6-91CB-678671B7F154}" presName="parTxOnly" presStyleLbl="node1" presStyleIdx="0" presStyleCnt="2" custScaleY="633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BB1B85-A7A5-4555-8473-4BA2C952C0DB}" type="pres">
      <dgm:prSet presAssocID="{3C36DC11-62D2-42D1-97D7-20D04D8B72D9}" presName="parTxOnlySpace" presStyleCnt="0"/>
      <dgm:spPr/>
    </dgm:pt>
    <dgm:pt modelId="{41B0A238-6822-4A2C-8B57-E222BA6B4B39}" type="pres">
      <dgm:prSet presAssocID="{4B4F87B2-6895-42DE-9802-BADE6EF68A93}" presName="parTxOnly" presStyleLbl="node1" presStyleIdx="1" presStyleCnt="2" custScaleY="583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D3A2C4-B2AD-4BC0-BC54-D3789EA26B64}" type="presOf" srcId="{B60BA4FB-D3CB-4886-80AF-54ABBD2AA959}" destId="{BFC38046-C73F-4717-8A6E-10A3F857FDF0}" srcOrd="0" destOrd="0" presId="urn:microsoft.com/office/officeart/2005/8/layout/chevron1"/>
    <dgm:cxn modelId="{16F6F694-AB83-4E95-903A-29A25699EE09}" type="presOf" srcId="{4B4F87B2-6895-42DE-9802-BADE6EF68A93}" destId="{41B0A238-6822-4A2C-8B57-E222BA6B4B39}" srcOrd="0" destOrd="0" presId="urn:microsoft.com/office/officeart/2005/8/layout/chevron1"/>
    <dgm:cxn modelId="{A5DA72FA-D472-4603-BF37-E2B271D4A9E3}" srcId="{B60BA4FB-D3CB-4886-80AF-54ABBD2AA959}" destId="{4B4F87B2-6895-42DE-9802-BADE6EF68A93}" srcOrd="1" destOrd="0" parTransId="{BA6720BB-82C4-4EC2-9BF3-5E4217570ABF}" sibTransId="{6E2E7CDB-FB31-478A-8ADE-59321838BE15}"/>
    <dgm:cxn modelId="{A41AC9E1-8DE2-4432-8D58-58C4FA43B9A1}" srcId="{B60BA4FB-D3CB-4886-80AF-54ABBD2AA959}" destId="{BA72DF57-A1A7-43E6-91CB-678671B7F154}" srcOrd="0" destOrd="0" parTransId="{7C25CF5C-F36F-428A-8A72-D65D87915EB5}" sibTransId="{3C36DC11-62D2-42D1-97D7-20D04D8B72D9}"/>
    <dgm:cxn modelId="{B7F92D7D-6C7F-41B9-839A-49FC2A84F4FF}" type="presOf" srcId="{BA72DF57-A1A7-43E6-91CB-678671B7F154}" destId="{4C676ACA-BAB7-4BE0-8AFB-290B7C5FD05F}" srcOrd="0" destOrd="0" presId="urn:microsoft.com/office/officeart/2005/8/layout/chevron1"/>
    <dgm:cxn modelId="{D8A85CD5-4A77-41AE-A666-969FC0113262}" type="presParOf" srcId="{BFC38046-C73F-4717-8A6E-10A3F857FDF0}" destId="{4C676ACA-BAB7-4BE0-8AFB-290B7C5FD05F}" srcOrd="0" destOrd="0" presId="urn:microsoft.com/office/officeart/2005/8/layout/chevron1"/>
    <dgm:cxn modelId="{B51119B8-28CB-4146-A008-EE5A706F56ED}" type="presParOf" srcId="{BFC38046-C73F-4717-8A6E-10A3F857FDF0}" destId="{9EBB1B85-A7A5-4555-8473-4BA2C952C0DB}" srcOrd="1" destOrd="0" presId="urn:microsoft.com/office/officeart/2005/8/layout/chevron1"/>
    <dgm:cxn modelId="{2ABF9211-7440-4B58-A34C-545CA30AA901}" type="presParOf" srcId="{BFC38046-C73F-4717-8A6E-10A3F857FDF0}" destId="{41B0A238-6822-4A2C-8B57-E222BA6B4B39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EDB68-8510-4E0F-94D8-2B8733D6B884}">
      <dsp:nvSpPr>
        <dsp:cNvPr id="0" name=""/>
        <dsp:cNvSpPr/>
      </dsp:nvSpPr>
      <dsp:spPr>
        <a:xfrm rot="5400000">
          <a:off x="-197149" y="199478"/>
          <a:ext cx="1314330" cy="92003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-5400000">
        <a:off x="1" y="462345"/>
        <a:ext cx="920031" cy="394299"/>
      </dsp:txXfrm>
    </dsp:sp>
    <dsp:sp modelId="{F5965D71-D2FB-4204-A966-B09717B33808}">
      <dsp:nvSpPr>
        <dsp:cNvPr id="0" name=""/>
        <dsp:cNvSpPr/>
      </dsp:nvSpPr>
      <dsp:spPr>
        <a:xfrm rot="5400000">
          <a:off x="2442077" y="-1519717"/>
          <a:ext cx="854314" cy="38984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возраст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920031" y="44033"/>
        <a:ext cx="3856703" cy="770906"/>
      </dsp:txXfrm>
    </dsp:sp>
    <dsp:sp modelId="{BE0A4A39-60B3-4E20-934D-C6CDA2CC750D}">
      <dsp:nvSpPr>
        <dsp:cNvPr id="0" name=""/>
        <dsp:cNvSpPr/>
      </dsp:nvSpPr>
      <dsp:spPr>
        <a:xfrm rot="5400000">
          <a:off x="-197149" y="1315544"/>
          <a:ext cx="1314330" cy="92003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-5400000">
        <a:off x="1" y="1578411"/>
        <a:ext cx="920031" cy="394299"/>
      </dsp:txXfrm>
    </dsp:sp>
    <dsp:sp modelId="{19547E53-0829-4ABA-8D41-5CC8E966CD73}">
      <dsp:nvSpPr>
        <dsp:cNvPr id="0" name=""/>
        <dsp:cNvSpPr/>
      </dsp:nvSpPr>
      <dsp:spPr>
        <a:xfrm rot="5400000">
          <a:off x="2442077" y="-403651"/>
          <a:ext cx="854314" cy="38984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положение в 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обществе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920031" y="1160099"/>
        <a:ext cx="3856703" cy="770906"/>
      </dsp:txXfrm>
    </dsp:sp>
    <dsp:sp modelId="{CF94AE4F-31F3-488E-9101-F9242AAC0CA8}">
      <dsp:nvSpPr>
        <dsp:cNvPr id="0" name=""/>
        <dsp:cNvSpPr/>
      </dsp:nvSpPr>
      <dsp:spPr>
        <a:xfrm rot="5400000">
          <a:off x="-197149" y="2431610"/>
          <a:ext cx="1314330" cy="92003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-5400000">
        <a:off x="1" y="2694477"/>
        <a:ext cx="920031" cy="394299"/>
      </dsp:txXfrm>
    </dsp:sp>
    <dsp:sp modelId="{F6DA2838-A460-4874-821E-63BB2EFAC5FE}">
      <dsp:nvSpPr>
        <dsp:cNvPr id="0" name=""/>
        <dsp:cNvSpPr/>
      </dsp:nvSpPr>
      <dsp:spPr>
        <a:xfrm rot="5400000">
          <a:off x="2442077" y="712414"/>
          <a:ext cx="854314" cy="38984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специфика социально-психологического склада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920031" y="2276164"/>
        <a:ext cx="3856703" cy="7709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B13C61-01EE-4E76-A227-CB9B794B909D}">
      <dsp:nvSpPr>
        <dsp:cNvPr id="0" name=""/>
        <dsp:cNvSpPr/>
      </dsp:nvSpPr>
      <dsp:spPr>
        <a:xfrm rot="5400000">
          <a:off x="-120100" y="121661"/>
          <a:ext cx="800672" cy="56047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81795"/>
        <a:ext cx="560470" cy="240202"/>
      </dsp:txXfrm>
    </dsp:sp>
    <dsp:sp modelId="{02851632-0B2B-411C-A628-F7D6101F5D1C}">
      <dsp:nvSpPr>
        <dsp:cNvPr id="0" name=""/>
        <dsp:cNvSpPr/>
      </dsp:nvSpPr>
      <dsp:spPr>
        <a:xfrm rot="5400000">
          <a:off x="3028828" y="-2466797"/>
          <a:ext cx="520437" cy="54571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возникновение на базе стихийного общения в конкретных условиях социальной ситуации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60471" y="26966"/>
        <a:ext cx="5431746" cy="469625"/>
      </dsp:txXfrm>
    </dsp:sp>
    <dsp:sp modelId="{A2DA0E78-5D6C-4A0F-BADA-0672938A526B}">
      <dsp:nvSpPr>
        <dsp:cNvPr id="0" name=""/>
        <dsp:cNvSpPr/>
      </dsp:nvSpPr>
      <dsp:spPr>
        <a:xfrm rot="5400000">
          <a:off x="-120100" y="822809"/>
          <a:ext cx="800672" cy="56047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50662"/>
                <a:satOff val="-1512"/>
                <a:lumOff val="1364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50662"/>
                <a:satOff val="-1512"/>
                <a:lumOff val="1364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50662"/>
                <a:satOff val="-1512"/>
                <a:lumOff val="1364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50000"/>
              <a:hueOff val="50662"/>
              <a:satOff val="-1512"/>
              <a:lumOff val="1364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982943"/>
        <a:ext cx="560470" cy="240202"/>
      </dsp:txXfrm>
    </dsp:sp>
    <dsp:sp modelId="{D7613DB8-E15C-4D8C-B6BF-63AAC0F244FB}">
      <dsp:nvSpPr>
        <dsp:cNvPr id="0" name=""/>
        <dsp:cNvSpPr/>
      </dsp:nvSpPr>
      <dsp:spPr>
        <a:xfrm rot="5400000">
          <a:off x="3028828" y="-1765649"/>
          <a:ext cx="520437" cy="54571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50000"/>
              <a:hueOff val="50662"/>
              <a:satOff val="-1512"/>
              <a:lumOff val="1364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самоорганизация и независимость от официальных структур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60471" y="728114"/>
        <a:ext cx="5431746" cy="469625"/>
      </dsp:txXfrm>
    </dsp:sp>
    <dsp:sp modelId="{214E7698-7A04-469B-89CC-792B06A971B9}">
      <dsp:nvSpPr>
        <dsp:cNvPr id="0" name=""/>
        <dsp:cNvSpPr/>
      </dsp:nvSpPr>
      <dsp:spPr>
        <a:xfrm rot="5400000">
          <a:off x="-120100" y="1523957"/>
          <a:ext cx="800672" cy="56047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101323"/>
                <a:satOff val="-3024"/>
                <a:lumOff val="2729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101323"/>
                <a:satOff val="-3024"/>
                <a:lumOff val="2729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101323"/>
                <a:satOff val="-3024"/>
                <a:lumOff val="2729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50000"/>
              <a:hueOff val="101323"/>
              <a:satOff val="-3024"/>
              <a:lumOff val="2729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684091"/>
        <a:ext cx="560470" cy="240202"/>
      </dsp:txXfrm>
    </dsp:sp>
    <dsp:sp modelId="{94C22556-BAC5-40D5-870A-98C60EB684F2}">
      <dsp:nvSpPr>
        <dsp:cNvPr id="0" name=""/>
        <dsp:cNvSpPr/>
      </dsp:nvSpPr>
      <dsp:spPr>
        <a:xfrm rot="5400000">
          <a:off x="3028828" y="-1064500"/>
          <a:ext cx="520437" cy="54571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50000"/>
              <a:hueOff val="101323"/>
              <a:satOff val="-3024"/>
              <a:lumOff val="2729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обязательные для участников модели поведения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60471" y="1429263"/>
        <a:ext cx="5431746" cy="469625"/>
      </dsp:txXfrm>
    </dsp:sp>
    <dsp:sp modelId="{C338033F-4923-4392-998F-2EE05EB36C19}">
      <dsp:nvSpPr>
        <dsp:cNvPr id="0" name=""/>
        <dsp:cNvSpPr/>
      </dsp:nvSpPr>
      <dsp:spPr>
        <a:xfrm rot="5400000">
          <a:off x="-120100" y="2225105"/>
          <a:ext cx="800672" cy="56047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151985"/>
                <a:satOff val="-4536"/>
                <a:lumOff val="409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151985"/>
                <a:satOff val="-4536"/>
                <a:lumOff val="409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151985"/>
                <a:satOff val="-4536"/>
                <a:lumOff val="409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50000"/>
              <a:hueOff val="151985"/>
              <a:satOff val="-4536"/>
              <a:lumOff val="4094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385239"/>
        <a:ext cx="560470" cy="240202"/>
      </dsp:txXfrm>
    </dsp:sp>
    <dsp:sp modelId="{4F15947F-9211-41C4-AB25-8F7BB132B766}">
      <dsp:nvSpPr>
        <dsp:cNvPr id="0" name=""/>
        <dsp:cNvSpPr/>
      </dsp:nvSpPr>
      <dsp:spPr>
        <a:xfrm rot="5400000">
          <a:off x="3028828" y="-363352"/>
          <a:ext cx="520437" cy="54571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50000"/>
              <a:hueOff val="151985"/>
              <a:satOff val="-4536"/>
              <a:lumOff val="4094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относительная устойчивость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60471" y="2130411"/>
        <a:ext cx="5431746" cy="469625"/>
      </dsp:txXfrm>
    </dsp:sp>
    <dsp:sp modelId="{BC68C460-2A66-43B4-95E8-51978D99E4E8}">
      <dsp:nvSpPr>
        <dsp:cNvPr id="0" name=""/>
        <dsp:cNvSpPr/>
      </dsp:nvSpPr>
      <dsp:spPr>
        <a:xfrm rot="5400000">
          <a:off x="-120100" y="2926253"/>
          <a:ext cx="800672" cy="56047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101323"/>
                <a:satOff val="-3024"/>
                <a:lumOff val="2729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101323"/>
                <a:satOff val="-3024"/>
                <a:lumOff val="2729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101323"/>
                <a:satOff val="-3024"/>
                <a:lumOff val="2729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50000"/>
              <a:hueOff val="101323"/>
              <a:satOff val="-3024"/>
              <a:lumOff val="2729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3086387"/>
        <a:ext cx="560470" cy="240202"/>
      </dsp:txXfrm>
    </dsp:sp>
    <dsp:sp modelId="{18DC171C-BAB6-4DDB-AEF4-906035426DF8}">
      <dsp:nvSpPr>
        <dsp:cNvPr id="0" name=""/>
        <dsp:cNvSpPr/>
      </dsp:nvSpPr>
      <dsp:spPr>
        <a:xfrm rot="5400000">
          <a:off x="3028828" y="337795"/>
          <a:ext cx="520437" cy="54571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50000"/>
              <a:hueOff val="101323"/>
              <a:satOff val="-3024"/>
              <a:lumOff val="2729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выражение иных ценностных ориентации или даже мировоззрения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60471" y="2831558"/>
        <a:ext cx="5431746" cy="469625"/>
      </dsp:txXfrm>
    </dsp:sp>
    <dsp:sp modelId="{BB979314-C7C9-4E12-8446-B3E7CBD4646C}">
      <dsp:nvSpPr>
        <dsp:cNvPr id="0" name=""/>
        <dsp:cNvSpPr/>
      </dsp:nvSpPr>
      <dsp:spPr>
        <a:xfrm rot="5400000">
          <a:off x="-120100" y="3627401"/>
          <a:ext cx="800672" cy="56047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50662"/>
                <a:satOff val="-1512"/>
                <a:lumOff val="1364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50662"/>
                <a:satOff val="-1512"/>
                <a:lumOff val="1364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50662"/>
                <a:satOff val="-1512"/>
                <a:lumOff val="1364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50000"/>
              <a:hueOff val="50662"/>
              <a:satOff val="-1512"/>
              <a:lumOff val="1364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3787535"/>
        <a:ext cx="560470" cy="240202"/>
      </dsp:txXfrm>
    </dsp:sp>
    <dsp:sp modelId="{63C6F7E8-B600-4421-B55A-EA8138B96216}">
      <dsp:nvSpPr>
        <dsp:cNvPr id="0" name=""/>
        <dsp:cNvSpPr/>
      </dsp:nvSpPr>
      <dsp:spPr>
        <a:xfrm rot="5400000">
          <a:off x="3028828" y="1038943"/>
          <a:ext cx="520437" cy="54571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50000"/>
              <a:hueOff val="50662"/>
              <a:satOff val="-1512"/>
              <a:lumOff val="1364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атрибутика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60471" y="3532706"/>
        <a:ext cx="5431746" cy="4696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BF69C7-9FBE-4BFF-AB1A-7589E6E4C61F}">
      <dsp:nvSpPr>
        <dsp:cNvPr id="0" name=""/>
        <dsp:cNvSpPr/>
      </dsp:nvSpPr>
      <dsp:spPr>
        <a:xfrm rot="5400000">
          <a:off x="-81312" y="82378"/>
          <a:ext cx="542084" cy="379459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90796"/>
        <a:ext cx="379459" cy="162625"/>
      </dsp:txXfrm>
    </dsp:sp>
    <dsp:sp modelId="{FA7EDEFE-0597-4614-BCEE-71CEBCE9B0B2}">
      <dsp:nvSpPr>
        <dsp:cNvPr id="0" name=""/>
        <dsp:cNvSpPr/>
      </dsp:nvSpPr>
      <dsp:spPr>
        <a:xfrm rot="5400000">
          <a:off x="2280683" y="-1900158"/>
          <a:ext cx="352354" cy="41548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музыкальным предпочтениям</a:t>
          </a:r>
          <a:endParaRPr lang="ru-RU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79459" y="18267"/>
        <a:ext cx="4137602" cy="317952"/>
      </dsp:txXfrm>
    </dsp:sp>
    <dsp:sp modelId="{CBA87EA8-7363-4448-A0D3-3BF2E9102F10}">
      <dsp:nvSpPr>
        <dsp:cNvPr id="0" name=""/>
        <dsp:cNvSpPr/>
      </dsp:nvSpPr>
      <dsp:spPr>
        <a:xfrm rot="5400000">
          <a:off x="-81312" y="517745"/>
          <a:ext cx="542084" cy="379459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8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8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800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8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626163"/>
        <a:ext cx="379459" cy="162625"/>
      </dsp:txXfrm>
    </dsp:sp>
    <dsp:sp modelId="{D8253262-4405-4267-9677-A915294F5B5A}">
      <dsp:nvSpPr>
        <dsp:cNvPr id="0" name=""/>
        <dsp:cNvSpPr/>
      </dsp:nvSpPr>
      <dsp:spPr>
        <a:xfrm rot="5400000">
          <a:off x="2280683" y="-1464791"/>
          <a:ext cx="352354" cy="41548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8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спортивные субкультуры</a:t>
          </a:r>
          <a:endParaRPr lang="ru-RU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79459" y="453634"/>
        <a:ext cx="4137602" cy="317952"/>
      </dsp:txXfrm>
    </dsp:sp>
    <dsp:sp modelId="{643FD105-33A5-4176-878F-18F0654FAD96}">
      <dsp:nvSpPr>
        <dsp:cNvPr id="0" name=""/>
        <dsp:cNvSpPr/>
      </dsp:nvSpPr>
      <dsp:spPr>
        <a:xfrm rot="5400000">
          <a:off x="-81312" y="953112"/>
          <a:ext cx="542084" cy="379459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6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6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600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16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061530"/>
        <a:ext cx="379459" cy="162625"/>
      </dsp:txXfrm>
    </dsp:sp>
    <dsp:sp modelId="{1AE0784E-B40E-464D-9BDF-10943EFCB148}">
      <dsp:nvSpPr>
        <dsp:cNvPr id="0" name=""/>
        <dsp:cNvSpPr/>
      </dsp:nvSpPr>
      <dsp:spPr>
        <a:xfrm rot="5400000">
          <a:off x="2280683" y="-1029424"/>
          <a:ext cx="352354" cy="41548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16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стилю</a:t>
          </a:r>
          <a:endParaRPr lang="ru-RU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79459" y="889001"/>
        <a:ext cx="4137602" cy="317952"/>
      </dsp:txXfrm>
    </dsp:sp>
    <dsp:sp modelId="{595C1FCF-310B-4731-BA0A-5639E97C79D8}">
      <dsp:nvSpPr>
        <dsp:cNvPr id="0" name=""/>
        <dsp:cNvSpPr/>
      </dsp:nvSpPr>
      <dsp:spPr>
        <a:xfrm rot="5400000">
          <a:off x="-81312" y="1388479"/>
          <a:ext cx="542084" cy="379459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4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4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400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24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496897"/>
        <a:ext cx="379459" cy="162625"/>
      </dsp:txXfrm>
    </dsp:sp>
    <dsp:sp modelId="{4F4290C7-4B05-44C3-8833-0F619F42AF3F}">
      <dsp:nvSpPr>
        <dsp:cNvPr id="0" name=""/>
        <dsp:cNvSpPr/>
      </dsp:nvSpPr>
      <dsp:spPr>
        <a:xfrm rot="5400000">
          <a:off x="2280683" y="-594057"/>
          <a:ext cx="352354" cy="41548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24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общественным убеждениям</a:t>
          </a:r>
          <a:endParaRPr lang="ru-RU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79459" y="1324368"/>
        <a:ext cx="4137602" cy="317952"/>
      </dsp:txXfrm>
    </dsp:sp>
    <dsp:sp modelId="{47907BA2-51CE-4386-85E8-704146851DB8}">
      <dsp:nvSpPr>
        <dsp:cNvPr id="0" name=""/>
        <dsp:cNvSpPr/>
      </dsp:nvSpPr>
      <dsp:spPr>
        <a:xfrm rot="5400000">
          <a:off x="-81312" y="1823847"/>
          <a:ext cx="542084" cy="379459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2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2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200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32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932265"/>
        <a:ext cx="379459" cy="162625"/>
      </dsp:txXfrm>
    </dsp:sp>
    <dsp:sp modelId="{6127BDF7-7BD6-46E8-B414-4CB9556E9FA1}">
      <dsp:nvSpPr>
        <dsp:cNvPr id="0" name=""/>
        <dsp:cNvSpPr/>
      </dsp:nvSpPr>
      <dsp:spPr>
        <a:xfrm rot="5400000">
          <a:off x="2280683" y="-158690"/>
          <a:ext cx="352354" cy="41548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32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хобби</a:t>
          </a:r>
          <a:endParaRPr lang="ru-RU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79459" y="1759735"/>
        <a:ext cx="4137602" cy="317952"/>
      </dsp:txXfrm>
    </dsp:sp>
    <dsp:sp modelId="{04D0C15A-AF37-4D90-B4BB-EC440185A00B}">
      <dsp:nvSpPr>
        <dsp:cNvPr id="0" name=""/>
        <dsp:cNvSpPr/>
      </dsp:nvSpPr>
      <dsp:spPr>
        <a:xfrm rot="5400000">
          <a:off x="-81312" y="2259214"/>
          <a:ext cx="542084" cy="379459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367632"/>
        <a:ext cx="379459" cy="162625"/>
      </dsp:txXfrm>
    </dsp:sp>
    <dsp:sp modelId="{8DF69D5D-63AE-42B6-ABE6-55908BCECAD0}">
      <dsp:nvSpPr>
        <dsp:cNvPr id="0" name=""/>
        <dsp:cNvSpPr/>
      </dsp:nvSpPr>
      <dsp:spPr>
        <a:xfrm rot="5400000">
          <a:off x="2280683" y="276676"/>
          <a:ext cx="352354" cy="41548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хулиганскому поведению</a:t>
          </a:r>
          <a:endParaRPr lang="ru-RU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79459" y="2195102"/>
        <a:ext cx="4137602" cy="3179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BB5027-5F24-4BEA-B5D0-F441CFFC63AA}">
      <dsp:nvSpPr>
        <dsp:cNvPr id="0" name=""/>
        <dsp:cNvSpPr/>
      </dsp:nvSpPr>
      <dsp:spPr>
        <a:xfrm>
          <a:off x="3555" y="768289"/>
          <a:ext cx="2125692" cy="572321"/>
        </a:xfrm>
        <a:prstGeom prst="chevron">
          <a:avLst/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духовность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9716" y="768289"/>
        <a:ext cx="1553371" cy="572321"/>
      </dsp:txXfrm>
    </dsp:sp>
    <dsp:sp modelId="{3E5C9C12-5520-4036-948A-2939A4FC3C2D}">
      <dsp:nvSpPr>
        <dsp:cNvPr id="0" name=""/>
        <dsp:cNvSpPr/>
      </dsp:nvSpPr>
      <dsp:spPr>
        <a:xfrm>
          <a:off x="1916678" y="768289"/>
          <a:ext cx="2125692" cy="572321"/>
        </a:xfrm>
        <a:prstGeom prst="chevron">
          <a:avLst/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индивидуализм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02839" y="768289"/>
        <a:ext cx="1553371" cy="5723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E2AEBC-F563-4568-AB9C-08ACA4CB803F}">
      <dsp:nvSpPr>
        <dsp:cNvPr id="0" name=""/>
        <dsp:cNvSpPr/>
      </dsp:nvSpPr>
      <dsp:spPr>
        <a:xfrm rot="5400000">
          <a:off x="-82796" y="84215"/>
          <a:ext cx="551974" cy="3863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94610"/>
        <a:ext cx="386381" cy="165593"/>
      </dsp:txXfrm>
    </dsp:sp>
    <dsp:sp modelId="{73B9C63A-7330-4ABA-86FD-663FEDC96ABB}">
      <dsp:nvSpPr>
        <dsp:cNvPr id="0" name=""/>
        <dsp:cNvSpPr/>
      </dsp:nvSpPr>
      <dsp:spPr>
        <a:xfrm rot="5400000">
          <a:off x="3012450" y="-2624649"/>
          <a:ext cx="358783" cy="56109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трудоустройство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86381" y="18934"/>
        <a:ext cx="5593407" cy="323755"/>
      </dsp:txXfrm>
    </dsp:sp>
    <dsp:sp modelId="{1F0913EB-6DEE-4CF8-924D-37E5ED2F4ACA}">
      <dsp:nvSpPr>
        <dsp:cNvPr id="0" name=""/>
        <dsp:cNvSpPr/>
      </dsp:nvSpPr>
      <dsp:spPr>
        <a:xfrm rot="5400000">
          <a:off x="-82796" y="547520"/>
          <a:ext cx="551974" cy="3863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657915"/>
        <a:ext cx="386381" cy="165593"/>
      </dsp:txXfrm>
    </dsp:sp>
    <dsp:sp modelId="{FEBE8F54-54E8-4C30-B9C3-29126921BD82}">
      <dsp:nvSpPr>
        <dsp:cNvPr id="0" name=""/>
        <dsp:cNvSpPr/>
      </dsp:nvSpPr>
      <dsp:spPr>
        <a:xfrm rot="5400000">
          <a:off x="3012450" y="-2161344"/>
          <a:ext cx="358783" cy="56109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криминализация молодежной среды 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86381" y="482239"/>
        <a:ext cx="5593407" cy="323755"/>
      </dsp:txXfrm>
    </dsp:sp>
    <dsp:sp modelId="{8127D40E-FB92-4482-81DA-526970F5001D}">
      <dsp:nvSpPr>
        <dsp:cNvPr id="0" name=""/>
        <dsp:cNvSpPr/>
      </dsp:nvSpPr>
      <dsp:spPr>
        <a:xfrm rot="5400000">
          <a:off x="-82796" y="1010824"/>
          <a:ext cx="551974" cy="3863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121219"/>
        <a:ext cx="386381" cy="165593"/>
      </dsp:txXfrm>
    </dsp:sp>
    <dsp:sp modelId="{A15D32C3-4183-4162-AA5D-7D80CEE1B426}">
      <dsp:nvSpPr>
        <dsp:cNvPr id="0" name=""/>
        <dsp:cNvSpPr/>
      </dsp:nvSpPr>
      <dsp:spPr>
        <a:xfrm rot="5400000">
          <a:off x="3012450" y="-1698040"/>
          <a:ext cx="358783" cy="56109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отсутствие стремления к саморазвитию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86381" y="945543"/>
        <a:ext cx="5593407" cy="323755"/>
      </dsp:txXfrm>
    </dsp:sp>
    <dsp:sp modelId="{3176315E-8D98-45D3-91E9-C59205536E6D}">
      <dsp:nvSpPr>
        <dsp:cNvPr id="0" name=""/>
        <dsp:cNvSpPr/>
      </dsp:nvSpPr>
      <dsp:spPr>
        <a:xfrm rot="5400000">
          <a:off x="-82796" y="1474129"/>
          <a:ext cx="551974" cy="3863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584524"/>
        <a:ext cx="386381" cy="165593"/>
      </dsp:txXfrm>
    </dsp:sp>
    <dsp:sp modelId="{981C8743-1B71-463D-ADE7-FADCAF0FADC8}">
      <dsp:nvSpPr>
        <dsp:cNvPr id="0" name=""/>
        <dsp:cNvSpPr/>
      </dsp:nvSpPr>
      <dsp:spPr>
        <a:xfrm rot="5400000">
          <a:off x="3012450" y="-1234736"/>
          <a:ext cx="358783" cy="56109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зависимость от электронных гаджетов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86381" y="1408847"/>
        <a:ext cx="5593407" cy="323755"/>
      </dsp:txXfrm>
    </dsp:sp>
    <dsp:sp modelId="{BFE3E65C-306B-4038-8561-489C8CF2EF74}">
      <dsp:nvSpPr>
        <dsp:cNvPr id="0" name=""/>
        <dsp:cNvSpPr/>
      </dsp:nvSpPr>
      <dsp:spPr>
        <a:xfrm rot="5400000">
          <a:off x="-82796" y="1937433"/>
          <a:ext cx="551974" cy="3863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047828"/>
        <a:ext cx="386381" cy="165593"/>
      </dsp:txXfrm>
    </dsp:sp>
    <dsp:sp modelId="{F2C442A1-EB1D-4AAC-97B3-6A14F69C72F5}">
      <dsp:nvSpPr>
        <dsp:cNvPr id="0" name=""/>
        <dsp:cNvSpPr/>
      </dsp:nvSpPr>
      <dsp:spPr>
        <a:xfrm rot="5400000">
          <a:off x="3012450" y="-771431"/>
          <a:ext cx="358783" cy="56109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обретение семьи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86381" y="1872152"/>
        <a:ext cx="5593407" cy="323755"/>
      </dsp:txXfrm>
    </dsp:sp>
    <dsp:sp modelId="{C744C5BE-6500-43A3-A919-4CEF6E6A5716}">
      <dsp:nvSpPr>
        <dsp:cNvPr id="0" name=""/>
        <dsp:cNvSpPr/>
      </dsp:nvSpPr>
      <dsp:spPr>
        <a:xfrm rot="5400000">
          <a:off x="-82796" y="2400737"/>
          <a:ext cx="551974" cy="3863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511132"/>
        <a:ext cx="386381" cy="165593"/>
      </dsp:txXfrm>
    </dsp:sp>
    <dsp:sp modelId="{CD30F776-E700-42B2-9F44-A5F109CE51E3}">
      <dsp:nvSpPr>
        <dsp:cNvPr id="0" name=""/>
        <dsp:cNvSpPr/>
      </dsp:nvSpPr>
      <dsp:spPr>
        <a:xfrm rot="5400000">
          <a:off x="3012450" y="-308127"/>
          <a:ext cx="358783" cy="56109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получение образования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86381" y="2335456"/>
        <a:ext cx="5593407" cy="323755"/>
      </dsp:txXfrm>
    </dsp:sp>
    <dsp:sp modelId="{49B6A520-C2E5-436D-88CA-85DF92E260A1}">
      <dsp:nvSpPr>
        <dsp:cNvPr id="0" name=""/>
        <dsp:cNvSpPr/>
      </dsp:nvSpPr>
      <dsp:spPr>
        <a:xfrm rot="5400000">
          <a:off x="-82796" y="2864042"/>
          <a:ext cx="551974" cy="3863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974437"/>
        <a:ext cx="386381" cy="165593"/>
      </dsp:txXfrm>
    </dsp:sp>
    <dsp:sp modelId="{91F0E1CA-43BE-4207-A9AA-73CC02CB6B28}">
      <dsp:nvSpPr>
        <dsp:cNvPr id="0" name=""/>
        <dsp:cNvSpPr/>
      </dsp:nvSpPr>
      <dsp:spPr>
        <a:xfrm rot="5400000">
          <a:off x="3012450" y="155177"/>
          <a:ext cx="358783" cy="56109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конфликт поколений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86381" y="2798760"/>
        <a:ext cx="5593407" cy="3237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676ACA-BAB7-4BE0-8AFB-290B7C5FD05F}">
      <dsp:nvSpPr>
        <dsp:cNvPr id="0" name=""/>
        <dsp:cNvSpPr/>
      </dsp:nvSpPr>
      <dsp:spPr>
        <a:xfrm>
          <a:off x="7296" y="788617"/>
          <a:ext cx="4361884" cy="11050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Самое опасное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9798" y="788617"/>
        <a:ext cx="3256880" cy="1105004"/>
      </dsp:txXfrm>
    </dsp:sp>
    <dsp:sp modelId="{41B0A238-6822-4A2C-8B57-E222BA6B4B39}">
      <dsp:nvSpPr>
        <dsp:cNvPr id="0" name=""/>
        <dsp:cNvSpPr/>
      </dsp:nvSpPr>
      <dsp:spPr>
        <a:xfrm>
          <a:off x="3932992" y="832463"/>
          <a:ext cx="4361884" cy="10173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усиливающееся ощущение духовной пустоты, бессмысленности, бесперспективности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41649" y="832463"/>
        <a:ext cx="3344571" cy="10173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047B31C2-59E7-4BEC-9309-88DE1BBF4F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6F6358C-C126-4948-831F-BD8172C262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C586E-08B7-4E7A-BD0E-75E4275DEF2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328991B-8FE8-4293-8AE8-70BF9DDF76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371E272-922A-494D-87BC-F45F15A457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06C3F1-D478-4AAB-B058-1452B09AEA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3422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90E6B-2375-42B3-BA83-7F44C8E1C6C3}" type="datetimeFigureOut">
              <a:rPr lang="ru-RU" noProof="0" smtClean="0"/>
              <a:t>21.11.2022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355CF-5D5D-41CD-BB5B-B10450C0CCA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674986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D355CF-5D5D-41CD-BB5B-B10450C0CCA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273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D355CF-5D5D-41CD-BB5B-B10450C0CCA6}" type="slidenum">
              <a:rPr lang="ru-RU" noProof="0" smtClean="0"/>
              <a:t>2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178539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D355CF-5D5D-41CD-BB5B-B10450C0CCA6}" type="slidenum">
              <a:rPr lang="ru-RU" noProof="0" smtClean="0"/>
              <a:t>8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600165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id="{B305EBB3-0F16-4B63-82ED-191AB224B8E2}"/>
              </a:ext>
            </a:extLst>
          </p:cNvPr>
          <p:cNvSpPr/>
          <p:nvPr userDrawn="1"/>
        </p:nvSpPr>
        <p:spPr>
          <a:xfrm>
            <a:off x="6676569" y="0"/>
            <a:ext cx="3522381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1A440F4A-C2AF-406D-B420-CCF52F447A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6676568" cy="6858000"/>
          </a:xfrm>
        </p:spPr>
        <p:txBody>
          <a:bodyPr rtlCol="0" anchor="ctr" anchorCtr="1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Добавить изображение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74144" y="1291772"/>
            <a:ext cx="4379976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 rtl="0"/>
            <a:r>
              <a:rPr lang="ru-RU" noProof="0"/>
              <a:t>ЗАГОЛОВОК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89079" y="5392401"/>
            <a:ext cx="4178808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 rtl="0"/>
            <a:r>
              <a:rPr lang="ru-RU" noProof="0"/>
              <a:t>Подзаголовок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EFDB39AB-B644-434A-9D55-AF3455D468E5}"/>
              </a:ext>
            </a:extLst>
          </p:cNvPr>
          <p:cNvGrpSpPr/>
          <p:nvPr userDrawn="1"/>
        </p:nvGrpSpPr>
        <p:grpSpPr>
          <a:xfrm>
            <a:off x="9140346" y="5054600"/>
            <a:ext cx="676275" cy="114300"/>
            <a:chOff x="9330846" y="5054600"/>
            <a:chExt cx="676275" cy="114300"/>
          </a:xfrm>
        </p:grpSpPr>
        <p:sp>
          <p:nvSpPr>
            <p:cNvPr id="7" name="Овал 6">
              <a:extLst>
                <a:ext uri="{FF2B5EF4-FFF2-40B4-BE49-F238E27FC236}">
                  <a16:creationId xmlns:a16="http://schemas.microsoft.com/office/drawing/2014/main" id="{BF14E129-1970-4994-89E5-F7A67128AFE3}"/>
                </a:ext>
              </a:extLst>
            </p:cNvPr>
            <p:cNvSpPr/>
            <p:nvPr/>
          </p:nvSpPr>
          <p:spPr>
            <a:xfrm>
              <a:off x="933084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8" name="Овал 7">
              <a:extLst>
                <a:ext uri="{FF2B5EF4-FFF2-40B4-BE49-F238E27FC236}">
                  <a16:creationId xmlns:a16="http://schemas.microsoft.com/office/drawing/2014/main" id="{593336FA-97B2-4528-88E8-5FF97F86E216}"/>
                </a:ext>
              </a:extLst>
            </p:cNvPr>
            <p:cNvSpPr/>
            <p:nvPr/>
          </p:nvSpPr>
          <p:spPr>
            <a:xfrm>
              <a:off x="951817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9" name="Овал 8">
              <a:extLst>
                <a:ext uri="{FF2B5EF4-FFF2-40B4-BE49-F238E27FC236}">
                  <a16:creationId xmlns:a16="http://schemas.microsoft.com/office/drawing/2014/main" id="{8A73C166-FCDF-40AE-8B0D-69C7E2C8573E}"/>
                </a:ext>
              </a:extLst>
            </p:cNvPr>
            <p:cNvSpPr/>
            <p:nvPr/>
          </p:nvSpPr>
          <p:spPr>
            <a:xfrm>
              <a:off x="970549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EF418119-E3DD-44B0-A4AF-F8A98EC5863B}"/>
                </a:ext>
              </a:extLst>
            </p:cNvPr>
            <p:cNvSpPr/>
            <p:nvPr/>
          </p:nvSpPr>
          <p:spPr>
            <a:xfrm>
              <a:off x="989282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124204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ru-RU" noProof="0" smtClean="0"/>
              <a:t>Образец заголовка</a:t>
            </a:r>
            <a:endParaRPr lang="ru-RU" noProof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7" name="Овал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ru-RU" sz="1200" noProof="0" smtClean="0">
                <a:solidFill>
                  <a:schemeClr val="bg1"/>
                </a:solidFill>
              </a:rPr>
              <a:pPr algn="ctr"/>
              <a:t>‹#›</a:t>
            </a:fld>
            <a:endParaRPr lang="ru-RU" sz="1200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09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важных_изображения (текст 0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Рисунок 16">
            <a:extLst>
              <a:ext uri="{FF2B5EF4-FFF2-40B4-BE49-F238E27FC236}">
                <a16:creationId xmlns:a16="http://schemas.microsoft.com/office/drawing/2014/main" id="{D935D313-376E-4CA0-9732-D0CACCC07F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64300" y="0"/>
            <a:ext cx="5727700" cy="6858000"/>
          </a:xfrm>
          <a:custGeom>
            <a:avLst/>
            <a:gdLst>
              <a:gd name="connsiteX0" fmla="*/ 1708150 w 5727700"/>
              <a:gd name="connsiteY0" fmla="*/ 0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0 w 5727700"/>
              <a:gd name="connsiteY4" fmla="*/ 6832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7700" h="6858000">
                <a:moveTo>
                  <a:pt x="1708150" y="0"/>
                </a:moveTo>
                <a:lnTo>
                  <a:pt x="5727700" y="0"/>
                </a:lnTo>
                <a:lnTo>
                  <a:pt x="5727700" y="6858000"/>
                </a:lnTo>
                <a:lnTo>
                  <a:pt x="0" y="6858000"/>
                </a:lnTo>
                <a:lnTo>
                  <a:pt x="0" y="6832600"/>
                </a:lnTo>
                <a:close/>
              </a:path>
            </a:pathLst>
          </a:custGeom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 rtl="0"/>
            <a:r>
              <a:rPr lang="ru-RU" noProof="0"/>
              <a:t>Добавить изображение</a:t>
            </a:r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83A2DEF1-03FF-475D-994A-6FC6FB1414F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8087304" cy="6858000"/>
          </a:xfrm>
          <a:custGeom>
            <a:avLst/>
            <a:gdLst>
              <a:gd name="connsiteX0" fmla="*/ 0 w 8087304"/>
              <a:gd name="connsiteY0" fmla="*/ 0 h 6858000"/>
              <a:gd name="connsiteX1" fmla="*/ 8087304 w 8087304"/>
              <a:gd name="connsiteY1" fmla="*/ 0 h 6858000"/>
              <a:gd name="connsiteX2" fmla="*/ 8087304 w 8087304"/>
              <a:gd name="connsiteY2" fmla="*/ 7620 h 6858000"/>
              <a:gd name="connsiteX3" fmla="*/ 6368365 w 8087304"/>
              <a:gd name="connsiteY3" fmla="*/ 6858000 h 6858000"/>
              <a:gd name="connsiteX4" fmla="*/ 0 w 808730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7304" h="6858000">
                <a:moveTo>
                  <a:pt x="0" y="0"/>
                </a:moveTo>
                <a:lnTo>
                  <a:pt x="8087304" y="0"/>
                </a:lnTo>
                <a:lnTo>
                  <a:pt x="8087304" y="7620"/>
                </a:lnTo>
                <a:lnTo>
                  <a:pt x="6368365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rtlCol="0" anchor="ctr" anchorCtr="1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285750" marR="0" lvl="0" indent="-28575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noProof="0"/>
              <a:t>Добавить изображение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85586" y="5047107"/>
            <a:ext cx="5005614" cy="1005840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6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57150" lvl="0" indent="-285750" rtl="0">
              <a:lnSpc>
                <a:spcPct val="100000"/>
              </a:lnSpc>
              <a:spcBef>
                <a:spcPct val="0"/>
              </a:spcBef>
            </a:pPr>
            <a:r>
              <a:rPr lang="ru-RU" noProof="0" smtClean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586" y="4081468"/>
            <a:ext cx="5005614" cy="822960"/>
          </a:xfrm>
        </p:spPr>
        <p:txBody>
          <a:bodyPr vert="horz" wrap="square" lIns="0" tIns="45720" rIns="91440" bIns="45720" rtlCol="0" anchor="t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GB" sz="2400" dirty="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marL="0" lvl="0" rtl="0">
              <a:lnSpc>
                <a:spcPct val="100000"/>
              </a:lnSpc>
            </a:pPr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20" name="Номер слайда 7">
            <a:extLst>
              <a:ext uri="{FF2B5EF4-FFF2-40B4-BE49-F238E27FC236}">
                <a16:creationId xmlns:a16="http://schemas.microsoft.com/office/drawing/2014/main" id="{1CEA3362-50AD-4D98-92C4-DA1D8C857A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 rtl="0"/>
            <a:fld id="{817179DE-9BF3-494C-804F-0C7C90AC8700}" type="slidenum">
              <a:rPr lang="ru-RU" noProof="0" smtClean="0"/>
              <a:pPr algn="ctr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91417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5F3686C7-DF83-47D9-A485-35F4F1D36A69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790B36CF-9391-49E9-B599-8B724B6EF267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6" name="Овал 5">
              <a:extLst>
                <a:ext uri="{FF2B5EF4-FFF2-40B4-BE49-F238E27FC236}">
                  <a16:creationId xmlns:a16="http://schemas.microsoft.com/office/drawing/2014/main" id="{468CE156-5D60-42B0-A4F9-33FA85537807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5" name="Номер слайда 7">
            <a:extLst>
              <a:ext uri="{FF2B5EF4-FFF2-40B4-BE49-F238E27FC236}">
                <a16:creationId xmlns:a16="http://schemas.microsoft.com/office/drawing/2014/main" id="{9E4521A1-4C9D-4795-B551-D151E8856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 rtl="0"/>
            <a:fld id="{817179DE-9BF3-494C-804F-0C7C90AC8700}" type="slidenum">
              <a:rPr lang="ru-RU" noProof="0" smtClean="0"/>
              <a:pPr algn="ctr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540370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нцов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 rtl="0">
              <a:buNone/>
            </a:pPr>
            <a:r>
              <a:rPr lang="ru-RU" noProof="0"/>
              <a:t>Добавить изображение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A75C086E-F523-4C77-938F-0DB6203DBC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1080" y="2139696"/>
            <a:ext cx="5578995" cy="879928"/>
          </a:xfrm>
        </p:spPr>
        <p:txBody>
          <a:bodyPr vert="horz" lIns="91440" tIns="45720" rIns="91440" bIns="45720" rtlCol="0" anchor="ctr" anchorCtr="0">
            <a:noAutofit/>
          </a:bodyPr>
          <a:lstStyle>
            <a:lvl1pPr algn="l">
              <a:defRPr lang="en-GB" b="0" dirty="0">
                <a:solidFill>
                  <a:schemeClr val="bg1"/>
                </a:solidFill>
              </a:defRPr>
            </a:lvl1pPr>
          </a:lstStyle>
          <a:p>
            <a:pPr marL="0" lvl="0" algn="ctr" rtl="0"/>
            <a:r>
              <a:rPr lang="ru-RU" noProof="0" dirty="0"/>
              <a:t>ЗАГОЛОВОК</a:t>
            </a:r>
          </a:p>
        </p:txBody>
      </p:sp>
      <p:sp>
        <p:nvSpPr>
          <p:cNvPr id="17" name="Текст 4">
            <a:extLst>
              <a:ext uri="{FF2B5EF4-FFF2-40B4-BE49-F238E27FC236}">
                <a16:creationId xmlns:a16="http://schemas.microsoft.com/office/drawing/2014/main" id="{B293AB9F-7C1D-4A06-9F42-4FD67BF2739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9075" y="3653097"/>
            <a:ext cx="3695206" cy="276999"/>
          </a:xfrm>
        </p:spPr>
        <p:txBody>
          <a:bodyPr lIns="0"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spc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dirty="0"/>
              <a:t>Имя</a:t>
            </a:r>
          </a:p>
        </p:txBody>
      </p:sp>
      <p:sp>
        <p:nvSpPr>
          <p:cNvPr id="18" name="Текст 4">
            <a:extLst>
              <a:ext uri="{FF2B5EF4-FFF2-40B4-BE49-F238E27FC236}">
                <a16:creationId xmlns:a16="http://schemas.microsoft.com/office/drawing/2014/main" id="{224AF9FB-5C6E-4050-AE8D-3B218C0F1D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9075" y="4392151"/>
            <a:ext cx="3695206" cy="276999"/>
          </a:xfrm>
        </p:spPr>
        <p:txBody>
          <a:bodyPr lIns="0"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spc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dirty="0"/>
              <a:t>Телефон</a:t>
            </a:r>
          </a:p>
        </p:txBody>
      </p:sp>
      <p:sp>
        <p:nvSpPr>
          <p:cNvPr id="19" name="Текст 4">
            <a:extLst>
              <a:ext uri="{FF2B5EF4-FFF2-40B4-BE49-F238E27FC236}">
                <a16:creationId xmlns:a16="http://schemas.microsoft.com/office/drawing/2014/main" id="{68A48B85-2E0B-42B6-AB4A-1302D3C828F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59075" y="5131205"/>
            <a:ext cx="3695206" cy="276999"/>
          </a:xfrm>
        </p:spPr>
        <p:txBody>
          <a:bodyPr lIns="0"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spc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dirty="0"/>
              <a:t>Эл. почта</a:t>
            </a:r>
          </a:p>
        </p:txBody>
      </p:sp>
      <p:sp>
        <p:nvSpPr>
          <p:cNvPr id="20" name="Текст 4">
            <a:extLst>
              <a:ext uri="{FF2B5EF4-FFF2-40B4-BE49-F238E27FC236}">
                <a16:creationId xmlns:a16="http://schemas.microsoft.com/office/drawing/2014/main" id="{9244D33F-3A47-4DE3-8198-7AC5316E31E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359075" y="5870258"/>
            <a:ext cx="3695206" cy="276999"/>
          </a:xfrm>
        </p:spPr>
        <p:txBody>
          <a:bodyPr lIns="0"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spc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dirty="0"/>
              <a:t>Веб-сайт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220C8B-2E18-4D91-A806-6C7C3940B00F}"/>
              </a:ext>
            </a:extLst>
          </p:cNvPr>
          <p:cNvSpPr>
            <a:spLocks noGrp="1" noChangeAspect="1"/>
          </p:cNvSpPr>
          <p:nvPr>
            <p:ph sz="quarter" idx="19" hasCustomPrompt="1"/>
          </p:nvPr>
        </p:nvSpPr>
        <p:spPr>
          <a:xfrm>
            <a:off x="691080" y="4295744"/>
            <a:ext cx="469813" cy="469812"/>
          </a:xfrm>
          <a:prstGeom prst="ellipse">
            <a:avLst/>
          </a:prstGeom>
          <a:noFill/>
          <a:ln>
            <a:noFill/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05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  <p:sp>
        <p:nvSpPr>
          <p:cNvPr id="28" name="Объект 2">
            <a:extLst>
              <a:ext uri="{FF2B5EF4-FFF2-40B4-BE49-F238E27FC236}">
                <a16:creationId xmlns:a16="http://schemas.microsoft.com/office/drawing/2014/main" id="{3D1C5933-D103-4989-B652-C7B692341BC3}"/>
              </a:ext>
            </a:extLst>
          </p:cNvPr>
          <p:cNvSpPr>
            <a:spLocks noGrp="1" noChangeAspect="1"/>
          </p:cNvSpPr>
          <p:nvPr>
            <p:ph sz="quarter" idx="20" hasCustomPrompt="1"/>
          </p:nvPr>
        </p:nvSpPr>
        <p:spPr>
          <a:xfrm>
            <a:off x="691080" y="5034798"/>
            <a:ext cx="469813" cy="469812"/>
          </a:xfrm>
          <a:prstGeom prst="ellipse">
            <a:avLst/>
          </a:prstGeom>
          <a:noFill/>
          <a:ln>
            <a:noFill/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05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  <p:sp>
        <p:nvSpPr>
          <p:cNvPr id="29" name="Объект 2">
            <a:extLst>
              <a:ext uri="{FF2B5EF4-FFF2-40B4-BE49-F238E27FC236}">
                <a16:creationId xmlns:a16="http://schemas.microsoft.com/office/drawing/2014/main" id="{A80EBF65-A9A1-4724-B962-DB9B79A924AA}"/>
              </a:ext>
            </a:extLst>
          </p:cNvPr>
          <p:cNvSpPr>
            <a:spLocks noGrp="1" noChangeAspect="1"/>
          </p:cNvSpPr>
          <p:nvPr>
            <p:ph sz="quarter" idx="21" hasCustomPrompt="1"/>
          </p:nvPr>
        </p:nvSpPr>
        <p:spPr>
          <a:xfrm>
            <a:off x="691080" y="5773851"/>
            <a:ext cx="469813" cy="469812"/>
          </a:xfrm>
          <a:prstGeom prst="ellipse">
            <a:avLst/>
          </a:prstGeom>
          <a:noFill/>
          <a:ln>
            <a:noFill/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05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  <p:sp>
        <p:nvSpPr>
          <p:cNvPr id="30" name="Объект 2">
            <a:extLst>
              <a:ext uri="{FF2B5EF4-FFF2-40B4-BE49-F238E27FC236}">
                <a16:creationId xmlns:a16="http://schemas.microsoft.com/office/drawing/2014/main" id="{06251342-E6E3-4C57-A0A9-C7BB3DCAE115}"/>
              </a:ext>
            </a:extLst>
          </p:cNvPr>
          <p:cNvSpPr>
            <a:spLocks noGrp="1" noChangeAspect="1"/>
          </p:cNvSpPr>
          <p:nvPr>
            <p:ph sz="quarter" idx="22" hasCustomPrompt="1"/>
          </p:nvPr>
        </p:nvSpPr>
        <p:spPr>
          <a:xfrm>
            <a:off x="691080" y="3556690"/>
            <a:ext cx="469813" cy="469812"/>
          </a:xfrm>
          <a:prstGeom prst="ellipse">
            <a:avLst/>
          </a:prstGeom>
          <a:noFill/>
          <a:ln>
            <a:noFill/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05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</p:spTree>
    <p:extLst>
      <p:ext uri="{BB962C8B-B14F-4D97-AF65-F5344CB8AC3E}">
        <p14:creationId xmlns:p14="http://schemas.microsoft.com/office/powerpoint/2010/main" val="4169354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74144" y="1291772"/>
            <a:ext cx="4379976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 rtl="0"/>
            <a:r>
              <a:rPr lang="ru-RU" noProof="0"/>
              <a:t>ЗАГОЛОВОК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89079" y="5392401"/>
            <a:ext cx="4178808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 rtl="0"/>
            <a:r>
              <a:rPr lang="ru-RU" noProof="0"/>
              <a:t>Подзаголовок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EFDB39AB-B644-434A-9D55-AF3455D468E5}"/>
              </a:ext>
            </a:extLst>
          </p:cNvPr>
          <p:cNvGrpSpPr/>
          <p:nvPr userDrawn="1"/>
        </p:nvGrpSpPr>
        <p:grpSpPr>
          <a:xfrm>
            <a:off x="9140346" y="5054600"/>
            <a:ext cx="676275" cy="114300"/>
            <a:chOff x="9330846" y="5054600"/>
            <a:chExt cx="676275" cy="114300"/>
          </a:xfrm>
        </p:grpSpPr>
        <p:sp>
          <p:nvSpPr>
            <p:cNvPr id="7" name="Овал 6">
              <a:extLst>
                <a:ext uri="{FF2B5EF4-FFF2-40B4-BE49-F238E27FC236}">
                  <a16:creationId xmlns:a16="http://schemas.microsoft.com/office/drawing/2014/main" id="{BF14E129-1970-4994-89E5-F7A67128AFE3}"/>
                </a:ext>
              </a:extLst>
            </p:cNvPr>
            <p:cNvSpPr/>
            <p:nvPr/>
          </p:nvSpPr>
          <p:spPr>
            <a:xfrm>
              <a:off x="933084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8" name="Овал 7">
              <a:extLst>
                <a:ext uri="{FF2B5EF4-FFF2-40B4-BE49-F238E27FC236}">
                  <a16:creationId xmlns:a16="http://schemas.microsoft.com/office/drawing/2014/main" id="{593336FA-97B2-4528-88E8-5FF97F86E216}"/>
                </a:ext>
              </a:extLst>
            </p:cNvPr>
            <p:cNvSpPr/>
            <p:nvPr/>
          </p:nvSpPr>
          <p:spPr>
            <a:xfrm>
              <a:off x="951817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9" name="Овал 8">
              <a:extLst>
                <a:ext uri="{FF2B5EF4-FFF2-40B4-BE49-F238E27FC236}">
                  <a16:creationId xmlns:a16="http://schemas.microsoft.com/office/drawing/2014/main" id="{8A73C166-FCDF-40AE-8B0D-69C7E2C8573E}"/>
                </a:ext>
              </a:extLst>
            </p:cNvPr>
            <p:cNvSpPr/>
            <p:nvPr/>
          </p:nvSpPr>
          <p:spPr>
            <a:xfrm>
              <a:off x="970549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EF418119-E3DD-44B0-A4AF-F8A98EC5863B}"/>
                </a:ext>
              </a:extLst>
            </p:cNvPr>
            <p:cNvSpPr/>
            <p:nvPr/>
          </p:nvSpPr>
          <p:spPr>
            <a:xfrm>
              <a:off x="989282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13" name="Полилиния: Фигура 12">
            <a:extLst>
              <a:ext uri="{FF2B5EF4-FFF2-40B4-BE49-F238E27FC236}">
                <a16:creationId xmlns:a16="http://schemas.microsoft.com/office/drawing/2014/main" id="{5BE10AC4-CBFC-4ECF-92D5-9CE1874F58D7}"/>
              </a:ext>
            </a:extLst>
          </p:cNvPr>
          <p:cNvSpPr/>
          <p:nvPr userDrawn="1"/>
        </p:nvSpPr>
        <p:spPr>
          <a:xfrm>
            <a:off x="0" y="0"/>
            <a:ext cx="8568965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66734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id="{B305EBB3-0F16-4B63-82ED-191AB224B8E2}"/>
              </a:ext>
            </a:extLst>
          </p:cNvPr>
          <p:cNvSpPr/>
          <p:nvPr userDrawn="1"/>
        </p:nvSpPr>
        <p:spPr>
          <a:xfrm>
            <a:off x="4334810" y="0"/>
            <a:ext cx="3522381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74144" y="1291772"/>
            <a:ext cx="4379976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 rtl="0"/>
            <a:r>
              <a:rPr lang="ru-RU" noProof="0"/>
              <a:t>ЗАГОЛОВОК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89079" y="5392401"/>
            <a:ext cx="4178808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 rtl="0"/>
            <a:r>
              <a:rPr lang="ru-RU" noProof="0"/>
              <a:t>Подзаголовок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EFDB39AB-B644-434A-9D55-AF3455D468E5}"/>
              </a:ext>
            </a:extLst>
          </p:cNvPr>
          <p:cNvGrpSpPr/>
          <p:nvPr userDrawn="1"/>
        </p:nvGrpSpPr>
        <p:grpSpPr>
          <a:xfrm>
            <a:off x="9140346" y="5054600"/>
            <a:ext cx="676275" cy="114300"/>
            <a:chOff x="9330846" y="5054600"/>
            <a:chExt cx="676275" cy="114300"/>
          </a:xfrm>
        </p:grpSpPr>
        <p:sp>
          <p:nvSpPr>
            <p:cNvPr id="7" name="Овал 6">
              <a:extLst>
                <a:ext uri="{FF2B5EF4-FFF2-40B4-BE49-F238E27FC236}">
                  <a16:creationId xmlns:a16="http://schemas.microsoft.com/office/drawing/2014/main" id="{BF14E129-1970-4994-89E5-F7A67128AFE3}"/>
                </a:ext>
              </a:extLst>
            </p:cNvPr>
            <p:cNvSpPr/>
            <p:nvPr/>
          </p:nvSpPr>
          <p:spPr>
            <a:xfrm>
              <a:off x="933084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8" name="Овал 7">
              <a:extLst>
                <a:ext uri="{FF2B5EF4-FFF2-40B4-BE49-F238E27FC236}">
                  <a16:creationId xmlns:a16="http://schemas.microsoft.com/office/drawing/2014/main" id="{593336FA-97B2-4528-88E8-5FF97F86E216}"/>
                </a:ext>
              </a:extLst>
            </p:cNvPr>
            <p:cNvSpPr/>
            <p:nvPr/>
          </p:nvSpPr>
          <p:spPr>
            <a:xfrm>
              <a:off x="951817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9" name="Овал 8">
              <a:extLst>
                <a:ext uri="{FF2B5EF4-FFF2-40B4-BE49-F238E27FC236}">
                  <a16:creationId xmlns:a16="http://schemas.microsoft.com/office/drawing/2014/main" id="{8A73C166-FCDF-40AE-8B0D-69C7E2C8573E}"/>
                </a:ext>
              </a:extLst>
            </p:cNvPr>
            <p:cNvSpPr/>
            <p:nvPr/>
          </p:nvSpPr>
          <p:spPr>
            <a:xfrm>
              <a:off x="970549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EF418119-E3DD-44B0-A4AF-F8A98EC5863B}"/>
                </a:ext>
              </a:extLst>
            </p:cNvPr>
            <p:cNvSpPr/>
            <p:nvPr/>
          </p:nvSpPr>
          <p:spPr>
            <a:xfrm>
              <a:off x="989282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3873491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ru-RU" noProof="0" smtClean="0"/>
              <a:t>Образец заголовка</a:t>
            </a:r>
            <a:endParaRPr lang="ru-RU" noProof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7" name="Овал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ru-RU" sz="1200" noProof="0" smtClean="0">
                <a:solidFill>
                  <a:schemeClr val="bg1"/>
                </a:solidFill>
              </a:rPr>
              <a:pPr algn="ctr"/>
              <a:t>‹#›</a:t>
            </a:fld>
            <a:endParaRPr lang="ru-RU" sz="1200" noProof="0">
              <a:solidFill>
                <a:schemeClr val="bg1"/>
              </a:solidFill>
            </a:endParaRPr>
          </a:p>
        </p:txBody>
      </p:sp>
      <p:sp>
        <p:nvSpPr>
          <p:cNvPr id="9" name="Объект 2">
            <a:extLst>
              <a:ext uri="{FF2B5EF4-FFF2-40B4-BE49-F238E27FC236}">
                <a16:creationId xmlns:a16="http://schemas.microsoft.com/office/drawing/2014/main" id="{C7BBA6D3-FEB9-412B-8FBB-095FC3A60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186" y="1825625"/>
            <a:ext cx="10815864" cy="4351338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010023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ru-RU" noProof="0" smtClean="0"/>
              <a:t>Образец заголовка</a:t>
            </a:r>
            <a:endParaRPr lang="ru-RU" noProof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7" name="Овал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ru-RU" sz="1200" noProof="0" smtClean="0">
                <a:solidFill>
                  <a:schemeClr val="bg1"/>
                </a:solidFill>
              </a:rPr>
              <a:pPr algn="ctr"/>
              <a:t>‹#›</a:t>
            </a:fld>
            <a:endParaRPr lang="ru-RU" sz="1200" noProof="0">
              <a:solidFill>
                <a:schemeClr val="bg1"/>
              </a:solidFill>
            </a:endParaRPr>
          </a:p>
        </p:txBody>
      </p:sp>
      <p:sp>
        <p:nvSpPr>
          <p:cNvPr id="9" name="Объект 2">
            <a:extLst>
              <a:ext uri="{FF2B5EF4-FFF2-40B4-BE49-F238E27FC236}">
                <a16:creationId xmlns:a16="http://schemas.microsoft.com/office/drawing/2014/main" id="{64A4F74B-B2CD-407C-865A-037EDFAC9D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3186" y="1825625"/>
            <a:ext cx="5386614" cy="435133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0" name="Объект 3">
            <a:extLst>
              <a:ext uri="{FF2B5EF4-FFF2-40B4-BE49-F238E27FC236}">
                <a16:creationId xmlns:a16="http://schemas.microsoft.com/office/drawing/2014/main" id="{A2548E2E-973A-4D52-ACB9-BF564F407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76850" cy="435133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510698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ru-RU" noProof="0" smtClean="0"/>
              <a:t>Образец заголовка</a:t>
            </a:r>
            <a:endParaRPr lang="ru-RU" noProof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7" name="Овал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ru-RU" sz="1200" noProof="0" smtClean="0">
                <a:solidFill>
                  <a:schemeClr val="bg1"/>
                </a:solidFill>
              </a:rPr>
              <a:pPr algn="ctr"/>
              <a:t>‹#›</a:t>
            </a:fld>
            <a:endParaRPr lang="ru-RU" sz="1200" noProof="0">
              <a:solidFill>
                <a:schemeClr val="bg1"/>
              </a:solidFill>
            </a:endParaRPr>
          </a:p>
        </p:txBody>
      </p:sp>
      <p:sp>
        <p:nvSpPr>
          <p:cNvPr id="9" name="Текст 2">
            <a:extLst>
              <a:ext uri="{FF2B5EF4-FFF2-40B4-BE49-F238E27FC236}">
                <a16:creationId xmlns:a16="http://schemas.microsoft.com/office/drawing/2014/main" id="{10CD1AD0-C8B7-4785-A47D-D822CF4F2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186" y="1681163"/>
            <a:ext cx="533214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0" name="Текст 4">
            <a:extLst>
              <a:ext uri="{FF2B5EF4-FFF2-40B4-BE49-F238E27FC236}">
                <a16:creationId xmlns:a16="http://schemas.microsoft.com/office/drawing/2014/main" id="{90A1BBCF-EEF1-4C9A-BA10-9657A79560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27685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1" name="Объект 3">
            <a:extLst>
              <a:ext uri="{FF2B5EF4-FFF2-40B4-BE49-F238E27FC236}">
                <a16:creationId xmlns:a16="http://schemas.microsoft.com/office/drawing/2014/main" id="{79F8415A-57A2-4D5C-97B0-E78499CC7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186" y="2505075"/>
            <a:ext cx="5332147" cy="368458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2" name="Объект 5">
            <a:extLst>
              <a:ext uri="{FF2B5EF4-FFF2-40B4-BE49-F238E27FC236}">
                <a16:creationId xmlns:a16="http://schemas.microsoft.com/office/drawing/2014/main" id="{37A31490-A10D-455A-B515-E26064D0E1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276850" cy="368458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949070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7" name="Овал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ru-RU" sz="1200" noProof="0" smtClean="0">
                <a:solidFill>
                  <a:schemeClr val="bg1"/>
                </a:solidFill>
              </a:rPr>
              <a:pPr algn="ctr"/>
              <a:t>‹#›</a:t>
            </a:fld>
            <a:endParaRPr lang="ru-RU" sz="1200" noProof="0">
              <a:solidFill>
                <a:schemeClr val="bg1"/>
              </a:solidFill>
            </a:endParaRPr>
          </a:p>
        </p:txBody>
      </p:sp>
      <p:sp>
        <p:nvSpPr>
          <p:cNvPr id="9" name="Текст 3">
            <a:extLst>
              <a:ext uri="{FF2B5EF4-FFF2-40B4-BE49-F238E27FC236}">
                <a16:creationId xmlns:a16="http://schemas.microsoft.com/office/drawing/2014/main" id="{9F5DF135-B773-4FF0-A198-687768159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0" name="Объект 2">
            <a:extLst>
              <a:ext uri="{FF2B5EF4-FFF2-40B4-BE49-F238E27FC236}">
                <a16:creationId xmlns:a16="http://schemas.microsoft.com/office/drawing/2014/main" id="{4D4BA48E-457A-42FA-BC00-3AE386B38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265862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1" name="Заголовок 1">
            <a:extLst>
              <a:ext uri="{FF2B5EF4-FFF2-40B4-BE49-F238E27FC236}">
                <a16:creationId xmlns:a16="http://schemas.microsoft.com/office/drawing/2014/main" id="{43DF8AE6-3466-400C-B6F1-335DF4DED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976986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id="{B305EBB3-0F16-4B63-82ED-191AB224B8E2}"/>
              </a:ext>
            </a:extLst>
          </p:cNvPr>
          <p:cNvSpPr/>
          <p:nvPr userDrawn="1"/>
        </p:nvSpPr>
        <p:spPr>
          <a:xfrm>
            <a:off x="5512953" y="0"/>
            <a:ext cx="3522381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1A440F4A-C2AF-406D-B420-CCF52F447A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5504688" cy="6858000"/>
          </a:xfrm>
        </p:spPr>
        <p:txBody>
          <a:bodyPr rtlCol="0" anchor="ctr" anchorCtr="1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Добавить изображение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74144" y="1291772"/>
            <a:ext cx="4379976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 rtl="0"/>
            <a:r>
              <a:rPr lang="ru-RU" noProof="0"/>
              <a:t>ЗАГОЛОВОК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89079" y="5392401"/>
            <a:ext cx="4178808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 rtl="0"/>
            <a:r>
              <a:rPr lang="ru-RU" noProof="0"/>
              <a:t>Подзаголовок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1270854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7" name="Овал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ru-RU" sz="1200" noProof="0" smtClean="0">
                <a:solidFill>
                  <a:schemeClr val="bg1"/>
                </a:solidFill>
              </a:rPr>
              <a:pPr algn="ctr"/>
              <a:t>‹#›</a:t>
            </a:fld>
            <a:endParaRPr lang="ru-RU" sz="1200" noProof="0">
              <a:solidFill>
                <a:schemeClr val="bg1"/>
              </a:solidFill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3EA16B2-FFAE-4A6E-977D-191BC1DB5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0" name="Текст 3">
            <a:extLst>
              <a:ext uri="{FF2B5EF4-FFF2-40B4-BE49-F238E27FC236}">
                <a16:creationId xmlns:a16="http://schemas.microsoft.com/office/drawing/2014/main" id="{436B2E80-B2B9-4309-8C9B-11D0B83C4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1" name="Рисунок 2">
            <a:extLst>
              <a:ext uri="{FF2B5EF4-FFF2-40B4-BE49-F238E27FC236}">
                <a16:creationId xmlns:a16="http://schemas.microsoft.com/office/drawing/2014/main" id="{03DB89DF-F372-4E54-9DFD-D53E42A2B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9434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11">
            <a:extLst>
              <a:ext uri="{FF2B5EF4-FFF2-40B4-BE49-F238E27FC236}">
                <a16:creationId xmlns:a16="http://schemas.microsoft.com/office/drawing/2014/main" id="{47CEAAF6-CCA9-40F8-8A3D-FAAD92220D1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2" y="0"/>
            <a:ext cx="12192001" cy="6858000"/>
          </a:xfrm>
        </p:spPr>
        <p:txBody>
          <a:bodyPr rtlCol="0" anchor="ctr" anchorCtr="1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Добавить изображение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6020" y="2404234"/>
            <a:ext cx="5330038" cy="1746504"/>
          </a:xfrm>
        </p:spPr>
        <p:txBody>
          <a:bodyPr vert="horz" lIns="0" tIns="45720" rIns="0" bIns="45720" rtlCol="0" anchor="b" anchorCtr="1">
            <a:noAutofit/>
          </a:bodyPr>
          <a:lstStyle>
            <a:lvl1pPr>
              <a:defRPr lang="en-GB" dirty="0">
                <a:solidFill>
                  <a:schemeClr val="bg1"/>
                </a:solidFill>
              </a:defRPr>
            </a:lvl1pPr>
          </a:lstStyle>
          <a:p>
            <a:pPr marL="0" lvl="0" rtl="0"/>
            <a:r>
              <a:rPr lang="ru-RU" noProof="0"/>
              <a:t>ЗАГОЛОВОК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3180" y="4553291"/>
            <a:ext cx="5049510" cy="521208"/>
          </a:xfrm>
        </p:spPr>
        <p:txBody>
          <a:bodyPr vert="horz" lIns="0" tIns="0" rIns="0" bIns="0" rtlCol="0" anchor="t" anchorCtr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2000" dirty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Подзаголовок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347717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11">
            <a:extLst>
              <a:ext uri="{FF2B5EF4-FFF2-40B4-BE49-F238E27FC236}">
                <a16:creationId xmlns:a16="http://schemas.microsoft.com/office/drawing/2014/main" id="{AAF32A0B-D38A-4E4A-BD5E-94B67129650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2" y="0"/>
            <a:ext cx="12192001" cy="6858000"/>
          </a:xfrm>
        </p:spPr>
        <p:txBody>
          <a:bodyPr rtlCol="0" anchor="ctr" anchorCtr="1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Добавить изображение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CD3B46-48AB-439D-A981-D3596F977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0288" y="2313432"/>
            <a:ext cx="6592824" cy="2852737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000" dirty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2728D712-0D13-4ECD-9BEB-B8EE651FF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0288" y="5193792"/>
            <a:ext cx="6592824" cy="97840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11308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 объект_2 (столбец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36125" y="0"/>
            <a:ext cx="5355875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 rtl="0">
              <a:buNone/>
            </a:pPr>
            <a:r>
              <a:rPr lang="ru-RU" noProof="0"/>
              <a:t>Добавить изображение</a:t>
            </a:r>
          </a:p>
        </p:txBody>
      </p:sp>
      <p:sp>
        <p:nvSpPr>
          <p:cNvPr id="14" name="Текст 12">
            <a:extLst>
              <a:ext uri="{FF2B5EF4-FFF2-40B4-BE49-F238E27FC236}">
                <a16:creationId xmlns:a16="http://schemas.microsoft.com/office/drawing/2014/main" id="{C7F0E85E-786D-44FC-A9C8-8853277D7C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86558" y="2717803"/>
            <a:ext cx="28346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latin typeface="+mn-lt"/>
                <a:ea typeface="+mj-ea"/>
                <a:cs typeface="+mj-cs"/>
              </a:defRPr>
            </a:lvl1pPr>
          </a:lstStyle>
          <a:p>
            <a:pPr marL="57150" lvl="0" indent="-285750" rtl="0">
              <a:lnSpc>
                <a:spcPct val="100000"/>
              </a:lnSpc>
              <a:spcBef>
                <a:spcPct val="0"/>
              </a:spcBef>
            </a:pPr>
            <a:r>
              <a:rPr lang="ru-RU" noProof="0" smtClean="0"/>
              <a:t>Образец текста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7700" y="2717803"/>
            <a:ext cx="28346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latin typeface="+mn-lt"/>
                <a:ea typeface="+mj-ea"/>
                <a:cs typeface="+mj-cs"/>
              </a:defRPr>
            </a:lvl1pPr>
          </a:lstStyle>
          <a:p>
            <a:pPr marL="57150" lvl="0" indent="-285750" rtl="0">
              <a:lnSpc>
                <a:spcPct val="100000"/>
              </a:lnSpc>
              <a:spcBef>
                <a:spcPct val="0"/>
              </a:spcBef>
            </a:pPr>
            <a:r>
              <a:rPr lang="ru-RU" noProof="0" smtClean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68915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6" name="Объект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906451" y="1981200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id="{6DF8CB66-232E-4CE3-96FC-CE37C74994E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645309" y="1981200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  <p:sp>
        <p:nvSpPr>
          <p:cNvPr id="18" name="Номер слайда 7">
            <a:extLst>
              <a:ext uri="{FF2B5EF4-FFF2-40B4-BE49-F238E27FC236}">
                <a16:creationId xmlns:a16="http://schemas.microsoft.com/office/drawing/2014/main" id="{8728750D-82C7-4A8D-A7C7-5549346679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 rtl="0"/>
            <a:fld id="{817179DE-9BF3-494C-804F-0C7C90AC8700}" type="slidenum">
              <a:rPr lang="ru-RU" noProof="0" smtClean="0"/>
              <a:pPr algn="ctr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772049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 объект_3 (столбец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 rtl="0">
              <a:buNone/>
            </a:pPr>
            <a:r>
              <a:rPr lang="ru-RU" noProof="0"/>
              <a:t>Добавить изображение</a:t>
            </a:r>
          </a:p>
        </p:txBody>
      </p:sp>
      <p:sp>
        <p:nvSpPr>
          <p:cNvPr id="14" name="Текст 12">
            <a:extLst>
              <a:ext uri="{FF2B5EF4-FFF2-40B4-BE49-F238E27FC236}">
                <a16:creationId xmlns:a16="http://schemas.microsoft.com/office/drawing/2014/main" id="{C7F0E85E-786D-44FC-A9C8-8853277D7C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88842" y="2717803"/>
            <a:ext cx="23774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57150" lvl="0" indent="-285750" rtl="0">
              <a:lnSpc>
                <a:spcPct val="100000"/>
              </a:lnSpc>
              <a:spcBef>
                <a:spcPct val="0"/>
              </a:spcBef>
            </a:pPr>
            <a:r>
              <a:rPr lang="ru-RU" noProof="0" smtClean="0"/>
              <a:t>Образец текста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7700" y="2717803"/>
            <a:ext cx="23774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57150" lvl="0" indent="-285750" rtl="0">
              <a:lnSpc>
                <a:spcPct val="100000"/>
              </a:lnSpc>
              <a:spcBef>
                <a:spcPct val="0"/>
              </a:spcBef>
            </a:pPr>
            <a:r>
              <a:rPr lang="ru-RU" noProof="0" smtClean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2062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6" name="Объект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62100" y="1981200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id="{6DF8CB66-232E-4CE3-96FC-CE37C74994E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803242" y="1981200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  <p:sp>
        <p:nvSpPr>
          <p:cNvPr id="8" name="Текст 12">
            <a:extLst>
              <a:ext uri="{FF2B5EF4-FFF2-40B4-BE49-F238E27FC236}">
                <a16:creationId xmlns:a16="http://schemas.microsoft.com/office/drawing/2014/main" id="{DEF523FD-B1FC-40A7-93AA-389CB38E17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29985" y="2717803"/>
            <a:ext cx="23774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57150" lvl="0" indent="-285750" rtl="0">
              <a:lnSpc>
                <a:spcPct val="100000"/>
              </a:lnSpc>
              <a:spcBef>
                <a:spcPct val="0"/>
              </a:spcBef>
            </a:pPr>
            <a:r>
              <a:rPr lang="ru-RU" noProof="0" smtClean="0"/>
              <a:t>Образец текста</a:t>
            </a:r>
          </a:p>
        </p:txBody>
      </p:sp>
      <p:sp>
        <p:nvSpPr>
          <p:cNvPr id="10" name="Объект 15">
            <a:extLst>
              <a:ext uri="{FF2B5EF4-FFF2-40B4-BE49-F238E27FC236}">
                <a16:creationId xmlns:a16="http://schemas.microsoft.com/office/drawing/2014/main" id="{B60C8CC8-C869-4395-B389-D76DF4A56AA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044385" y="1981200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  <p:sp>
        <p:nvSpPr>
          <p:cNvPr id="11" name="Номер слайда 7">
            <a:extLst>
              <a:ext uri="{FF2B5EF4-FFF2-40B4-BE49-F238E27FC236}">
                <a16:creationId xmlns:a16="http://schemas.microsoft.com/office/drawing/2014/main" id="{E10AF5F6-7B7D-4CE6-A1D0-2F46804D3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 rtl="0"/>
            <a:fld id="{817179DE-9BF3-494C-804F-0C7C90AC8700}" type="slidenum">
              <a:rPr lang="ru-RU" noProof="0" smtClean="0"/>
              <a:pPr algn="ctr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5480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 объект_2 (вертикальный столбец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 rtl="0">
              <a:buNone/>
            </a:pPr>
            <a:r>
              <a:rPr lang="ru-RU" noProof="0" dirty="0"/>
              <a:t>Добавить изображение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09750" y="1847927"/>
            <a:ext cx="7315200" cy="1461613"/>
          </a:xfrm>
        </p:spPr>
        <p:txBody>
          <a:bodyPr vert="horz" wrap="square" lIns="0" tIns="45720" rIns="0" bIns="45720" rtlCol="0" anchor="t">
            <a:noAutofit/>
          </a:bodyPr>
          <a:lstStyle>
            <a:lvl1pPr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 rtl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noProof="0" smtClean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2062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6" name="Объект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47700" y="2304413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  <p:sp>
        <p:nvSpPr>
          <p:cNvPr id="11" name="Текст 12">
            <a:extLst>
              <a:ext uri="{FF2B5EF4-FFF2-40B4-BE49-F238E27FC236}">
                <a16:creationId xmlns:a16="http://schemas.microsoft.com/office/drawing/2014/main" id="{C3BB8EAB-4266-4938-A8CB-6D18C93801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09750" y="4048520"/>
            <a:ext cx="7315200" cy="1461613"/>
          </a:xfrm>
        </p:spPr>
        <p:txBody>
          <a:bodyPr vert="horz" wrap="square" lIns="0" tIns="45720" rIns="0" bIns="45720" rtlCol="0" anchor="t">
            <a:noAutofit/>
          </a:bodyPr>
          <a:lstStyle>
            <a:lvl1pPr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 rtl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noProof="0" smtClean="0"/>
              <a:t>Образец текста</a:t>
            </a:r>
          </a:p>
        </p:txBody>
      </p:sp>
      <p:sp>
        <p:nvSpPr>
          <p:cNvPr id="12" name="Объект 15">
            <a:extLst>
              <a:ext uri="{FF2B5EF4-FFF2-40B4-BE49-F238E27FC236}">
                <a16:creationId xmlns:a16="http://schemas.microsoft.com/office/drawing/2014/main" id="{716D363C-A0A5-4FB1-8CC2-850C0CD9F4E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47700" y="4505006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  <p:sp>
        <p:nvSpPr>
          <p:cNvPr id="15" name="Номер слайда 7">
            <a:extLst>
              <a:ext uri="{FF2B5EF4-FFF2-40B4-BE49-F238E27FC236}">
                <a16:creationId xmlns:a16="http://schemas.microsoft.com/office/drawing/2014/main" id="{AAF4A39B-C3C3-4691-BB94-371047ADD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 rtl="0"/>
            <a:fld id="{817179DE-9BF3-494C-804F-0C7C90AC8700}" type="slidenum">
              <a:rPr lang="ru-RU" noProof="0" smtClean="0"/>
              <a:pPr algn="ctr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47190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 объект_1 (столбец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 rtl="0">
              <a:buNone/>
            </a:pPr>
            <a:r>
              <a:rPr lang="ru-RU" noProof="0"/>
              <a:t>Добавить изображение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62100" y="1733627"/>
            <a:ext cx="2438400" cy="4248073"/>
          </a:xfrm>
        </p:spPr>
        <p:txBody>
          <a:bodyPr vert="horz" wrap="square" lIns="0" tIns="45720" rIns="0" bIns="45720" rtlCol="0" anchor="t">
            <a:noAutofit/>
          </a:bodyPr>
          <a:lstStyle>
            <a:lvl1pPr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 rtl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noProof="0" smtClean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2062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6" name="Объект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47700" y="1733627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100F546D-5491-4A19-9725-5C920C5738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 rtl="0"/>
            <a:fld id="{817179DE-9BF3-494C-804F-0C7C90AC8700}" type="slidenum">
              <a:rPr lang="ru-RU" noProof="0" smtClean="0"/>
              <a:pPr algn="ctr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1597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62100" y="1733627"/>
            <a:ext cx="8534400" cy="4248073"/>
          </a:xfrm>
        </p:spPr>
        <p:txBody>
          <a:bodyPr vert="horz" wrap="square" lIns="0" tIns="45720" rIns="0" bIns="45720" rtlCol="0" anchor="t">
            <a:noAutofit/>
          </a:bodyPr>
          <a:lstStyle>
            <a:lvl1pPr>
              <a:defRPr lang="en-US" sz="14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 rtl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noProof="0" smtClean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6" name="Объект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47700" y="1733627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ru-RU" noProof="0"/>
              <a:t>Значок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00AC1958-0DCB-4970-ADE3-E64DAAFC501D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9E71A8D8-5A28-4968-9E80-110E9CB88F92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7239C02C-1FAD-4E73-AB32-5A30A946A447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15" name="Номер слайда 5">
            <a:extLst>
              <a:ext uri="{FF2B5EF4-FFF2-40B4-BE49-F238E27FC236}">
                <a16:creationId xmlns:a16="http://schemas.microsoft.com/office/drawing/2014/main" id="{FF40D550-A563-4E50-AEE9-6D9D19499F9F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ru-RU" sz="1200" noProof="0" smtClean="0">
                <a:solidFill>
                  <a:schemeClr val="bg1"/>
                </a:solidFill>
              </a:rPr>
              <a:pPr algn="ctr"/>
              <a:t>‹#›</a:t>
            </a:fld>
            <a:endParaRPr lang="ru-RU" sz="1200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65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90F2147C-DDBF-4431-95AC-650CCE32FC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tx1"/>
                </a:solidFill>
              </a:defRPr>
            </a:lvl1pPr>
          </a:lstStyle>
          <a:p>
            <a:pPr algn="ctr" rtl="0"/>
            <a:fld id="{817179DE-9BF3-494C-804F-0C7C90AC8700}" type="slidenum">
              <a:rPr lang="ru-RU" noProof="0" smtClean="0"/>
              <a:pPr algn="ctr"/>
              <a:t>‹#›</a:t>
            </a:fld>
            <a:endParaRPr lang="ru-RU" noProof="0"/>
          </a:p>
        </p:txBody>
      </p:sp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224C3681-351A-40D9-8C08-632E98237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607CEF16-92A3-4A77-B95D-A9DB52319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096770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70" r:id="rId10"/>
    <p:sldLayoutId id="2147483669" r:id="rId11"/>
    <p:sldLayoutId id="2147483655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Трое мужчин за столом для пикника">
            <a:extLst>
              <a:ext uri="{FF2B5EF4-FFF2-40B4-BE49-F238E27FC236}">
                <a16:creationId xmlns:a16="http://schemas.microsoft.com/office/drawing/2014/main" id="{0B90EB26-97FD-4B8B-86E0-B00589E0946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6676568" cy="6858000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BAA8DA-C40B-4AB9-9407-30FB703351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Молодежь как социально-демографическая группа, ее основные характеристики</a:t>
            </a:r>
            <a:endParaRPr lang="ru-RU" dirty="0"/>
          </a:p>
        </p:txBody>
      </p:sp>
      <p:sp>
        <p:nvSpPr>
          <p:cNvPr id="12" name="Подзаголовок 11">
            <a:extLst>
              <a:ext uri="{FF2B5EF4-FFF2-40B4-BE49-F238E27FC236}">
                <a16:creationId xmlns:a16="http://schemas.microsoft.com/office/drawing/2014/main" id="{B28A8D9C-5123-4D2B-9272-016EF90E0E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8794" y="5279189"/>
            <a:ext cx="4850675" cy="1139028"/>
          </a:xfrm>
        </p:spPr>
        <p:txBody>
          <a:bodyPr rtlCol="0"/>
          <a:lstStyle/>
          <a:p>
            <a:pPr rtl="0"/>
            <a:r>
              <a:rPr lang="ru-RU" dirty="0" smtClean="0">
                <a:solidFill>
                  <a:srgbClr val="731F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</a:t>
            </a:r>
          </a:p>
          <a:p>
            <a:pPr rtl="0"/>
            <a:r>
              <a:rPr lang="ru-RU" dirty="0" smtClean="0">
                <a:solidFill>
                  <a:srgbClr val="731F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педагога</a:t>
            </a:r>
          </a:p>
          <a:p>
            <a:pPr rtl="0"/>
            <a:r>
              <a:rPr lang="ru-RU" dirty="0" smtClean="0">
                <a:solidFill>
                  <a:srgbClr val="731F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«СШ №16 им. С. Иванова» г. Евпатория</a:t>
            </a:r>
            <a:endParaRPr lang="ru-RU" dirty="0" smtClean="0">
              <a:solidFill>
                <a:srgbClr val="731F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/>
            <a:r>
              <a:rPr lang="ru-RU" dirty="0" smtClean="0">
                <a:solidFill>
                  <a:srgbClr val="731F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Баубатрын Валерия</a:t>
            </a:r>
            <a:endParaRPr lang="ru-RU" dirty="0">
              <a:solidFill>
                <a:srgbClr val="731F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 descr="Декоративный элемент">
            <a:extLst>
              <a:ext uri="{FF2B5EF4-FFF2-40B4-BE49-F238E27FC236}">
                <a16:creationId xmlns:a16="http://schemas.microsoft.com/office/drawing/2014/main" id="{EB664AAE-5AE9-41D7-8346-002B9F445323}"/>
              </a:ext>
            </a:extLst>
          </p:cNvPr>
          <p:cNvGrpSpPr/>
          <p:nvPr/>
        </p:nvGrpSpPr>
        <p:grpSpPr>
          <a:xfrm>
            <a:off x="-3740" y="0"/>
            <a:ext cx="6208649" cy="6858000"/>
            <a:chOff x="-3740" y="0"/>
            <a:chExt cx="6208649" cy="6858000"/>
          </a:xfrm>
        </p:grpSpPr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927C3783-B800-4093-BB0D-D5AEF08C3B59}"/>
                </a:ext>
              </a:extLst>
            </p:cNvPr>
            <p:cNvSpPr/>
            <p:nvPr/>
          </p:nvSpPr>
          <p:spPr>
            <a:xfrm>
              <a:off x="-3740" y="0"/>
              <a:ext cx="6208649" cy="6858000"/>
            </a:xfrm>
            <a:custGeom>
              <a:avLst/>
              <a:gdLst>
                <a:gd name="connsiteX0" fmla="*/ 0 w 6208649"/>
                <a:gd name="connsiteY0" fmla="*/ 0 h 6858000"/>
                <a:gd name="connsiteX1" fmla="*/ 6208649 w 6208649"/>
                <a:gd name="connsiteY1" fmla="*/ 0 h 6858000"/>
                <a:gd name="connsiteX2" fmla="*/ 2737815 w 6208649"/>
                <a:gd name="connsiteY2" fmla="*/ 6858000 h 6858000"/>
                <a:gd name="connsiteX3" fmla="*/ 0 w 6208649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08649" h="6858000">
                  <a:moveTo>
                    <a:pt x="0" y="0"/>
                  </a:moveTo>
                  <a:lnTo>
                    <a:pt x="6208649" y="0"/>
                  </a:lnTo>
                  <a:lnTo>
                    <a:pt x="273781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lumMod val="95000"/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/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B576E978-A841-4A4F-B153-CC369D9391D3}"/>
                </a:ext>
              </a:extLst>
            </p:cNvPr>
            <p:cNvSpPr/>
            <p:nvPr/>
          </p:nvSpPr>
          <p:spPr>
            <a:xfrm>
              <a:off x="1451429" y="0"/>
              <a:ext cx="3222172" cy="6858000"/>
            </a:xfrm>
            <a:prstGeom prst="rect">
              <a:avLst/>
            </a:prstGeom>
            <a:solidFill>
              <a:schemeClr val="accent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72556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 descr="Группа учащихся за столом в библиотеке">
            <a:extLst>
              <a:ext uri="{FF2B5EF4-FFF2-40B4-BE49-F238E27FC236}">
                <a16:creationId xmlns:a16="http://schemas.microsoft.com/office/drawing/2014/main" id="{1A5F02FB-FDF1-427A-AB2F-50F09EBEE54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grpSp>
        <p:nvGrpSpPr>
          <p:cNvPr id="3" name="Группа 2" descr="Декоративный элемент">
            <a:extLst>
              <a:ext uri="{FF2B5EF4-FFF2-40B4-BE49-F238E27FC236}">
                <a16:creationId xmlns:a16="http://schemas.microsoft.com/office/drawing/2014/main" id="{B96D2D9B-E0B9-499F-9404-108DB59E4502}"/>
              </a:ext>
            </a:extLst>
          </p:cNvPr>
          <p:cNvGrpSpPr/>
          <p:nvPr/>
        </p:nvGrpSpPr>
        <p:grpSpPr>
          <a:xfrm>
            <a:off x="177958" y="-35927"/>
            <a:ext cx="6957056" cy="6858000"/>
            <a:chOff x="0" y="0"/>
            <a:chExt cx="6957056" cy="6858000"/>
          </a:xfrm>
        </p:grpSpPr>
        <p:sp>
          <p:nvSpPr>
            <p:cNvPr id="33" name="Параллелограмм 32">
              <a:extLst>
                <a:ext uri="{FF2B5EF4-FFF2-40B4-BE49-F238E27FC236}">
                  <a16:creationId xmlns:a16="http://schemas.microsoft.com/office/drawing/2014/main" id="{7E2E6584-76E9-4C56-A349-C9CDC96DC5F0}"/>
                </a:ext>
              </a:extLst>
            </p:cNvPr>
            <p:cNvSpPr/>
            <p:nvPr/>
          </p:nvSpPr>
          <p:spPr>
            <a:xfrm>
              <a:off x="1150750" y="0"/>
              <a:ext cx="5491804" cy="6858000"/>
            </a:xfrm>
            <a:prstGeom prst="parallelogram">
              <a:avLst>
                <a:gd name="adj" fmla="val 32713"/>
              </a:avLst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/>
            </a:p>
          </p:txBody>
        </p:sp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B73F00D5-E18D-4210-AD3E-3ED73CEE4865}"/>
                </a:ext>
              </a:extLst>
            </p:cNvPr>
            <p:cNvSpPr/>
            <p:nvPr/>
          </p:nvSpPr>
          <p:spPr>
            <a:xfrm flipH="1" flipV="1">
              <a:off x="0" y="482600"/>
              <a:ext cx="6957056" cy="5892799"/>
            </a:xfrm>
            <a:custGeom>
              <a:avLst/>
              <a:gdLst>
                <a:gd name="connsiteX0" fmla="*/ 6957056 w 6957056"/>
                <a:gd name="connsiteY0" fmla="*/ 5892799 h 5892799"/>
                <a:gd name="connsiteX1" fmla="*/ 0 w 6957056"/>
                <a:gd name="connsiteY1" fmla="*/ 5892799 h 5892799"/>
                <a:gd name="connsiteX2" fmla="*/ 1473200 w 6957056"/>
                <a:gd name="connsiteY2" fmla="*/ 0 h 5892799"/>
                <a:gd name="connsiteX3" fmla="*/ 6957056 w 6957056"/>
                <a:gd name="connsiteY3" fmla="*/ 0 h 589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57056" h="5892799">
                  <a:moveTo>
                    <a:pt x="6957056" y="5892799"/>
                  </a:moveTo>
                  <a:lnTo>
                    <a:pt x="0" y="5892799"/>
                  </a:lnTo>
                  <a:lnTo>
                    <a:pt x="1473200" y="0"/>
                  </a:lnTo>
                  <a:lnTo>
                    <a:pt x="6957056" y="0"/>
                  </a:lnTo>
                  <a:close/>
                </a:path>
              </a:pathLst>
            </a:custGeom>
            <a:solidFill>
              <a:schemeClr val="accent2">
                <a:alpha val="6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6577883-A694-450C-A2C7-C9C8A85D9915}"/>
                </a:ext>
              </a:extLst>
            </p:cNvPr>
            <p:cNvSpPr/>
            <p:nvPr/>
          </p:nvSpPr>
          <p:spPr>
            <a:xfrm flipH="1" flipV="1">
              <a:off x="0" y="5291553"/>
              <a:ext cx="6267450" cy="883839"/>
            </a:xfrm>
            <a:custGeom>
              <a:avLst/>
              <a:gdLst>
                <a:gd name="connsiteX0" fmla="*/ 6267450 w 6267450"/>
                <a:gd name="connsiteY0" fmla="*/ 883839 h 883839"/>
                <a:gd name="connsiteX1" fmla="*/ 0 w 6267450"/>
                <a:gd name="connsiteY1" fmla="*/ 883839 h 883839"/>
                <a:gd name="connsiteX2" fmla="*/ 220960 w 6267450"/>
                <a:gd name="connsiteY2" fmla="*/ 0 h 883839"/>
                <a:gd name="connsiteX3" fmla="*/ 6267450 w 6267450"/>
                <a:gd name="connsiteY3" fmla="*/ 0 h 883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67450" h="883839">
                  <a:moveTo>
                    <a:pt x="6267450" y="883839"/>
                  </a:moveTo>
                  <a:lnTo>
                    <a:pt x="0" y="883839"/>
                  </a:lnTo>
                  <a:lnTo>
                    <a:pt x="220960" y="0"/>
                  </a:lnTo>
                  <a:lnTo>
                    <a:pt x="6267450" y="0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dirty="0"/>
            </a:p>
          </p:txBody>
        </p:sp>
      </p:grpSp>
      <p:sp>
        <p:nvSpPr>
          <p:cNvPr id="31" name="Заголовок 30">
            <a:extLst>
              <a:ext uri="{FF2B5EF4-FFF2-40B4-BE49-F238E27FC236}">
                <a16:creationId xmlns:a16="http://schemas.microsoft.com/office/drawing/2014/main" id="{9284195F-D106-45D8-ABAA-959FA68948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271" y="482600"/>
            <a:ext cx="5379386" cy="700258"/>
          </a:xfrm>
        </p:spPr>
        <p:txBody>
          <a:bodyPr rtlCol="0"/>
          <a:lstStyle/>
          <a:p>
            <a:pPr rtl="0"/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12" name="Подзаголовок 11">
            <a:extLst>
              <a:ext uri="{FF2B5EF4-FFF2-40B4-BE49-F238E27FC236}">
                <a16:creationId xmlns:a16="http://schemas.microsoft.com/office/drawing/2014/main" id="{A6AB5563-AD44-4883-8D3E-93E27EEDA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958" y="5255626"/>
            <a:ext cx="5874499" cy="666409"/>
          </a:xfrm>
        </p:spPr>
        <p:txBody>
          <a:bodyPr rtlCol="0"/>
          <a:lstStyle/>
          <a:p>
            <a:pPr rtl="0"/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молодежь, как социально-демографическую группу и выделить ее основные характеристики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4103" y="1318422"/>
            <a:ext cx="503355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Молодежь, социально-демографическая группа, выделяемая на основе совокупности возрастных характеристик, особенностей социального положения и обусловленных тем и другим социально-психологических свойств. 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Целостность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синтезирующая наиболее типичные свойства субъекта, при этом фактором, объединяющим молодежь в такую целостность,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выступает то, что у нее есть специфические, только ей присущие интересы и сегодняшние, и долговременные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657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4381037_29-p-fon-dlya-prezentatsii-svetlii-nezhnii-odno-3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6754" y="243839"/>
            <a:ext cx="5007428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особой социальной группы молодежь выделяется в период начала индустриальных революций в конце XVII – начале XVIII в.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6754" y="1673034"/>
            <a:ext cx="4754880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Молодежь представляет собой большую социальную группу, выделяемую на основе следующих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критериев: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391430487"/>
              </p:ext>
            </p:extLst>
          </p:nvPr>
        </p:nvGraphicFramePr>
        <p:xfrm>
          <a:off x="69669" y="2858389"/>
          <a:ext cx="4818439" cy="3551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Овал 7"/>
          <p:cNvSpPr/>
          <p:nvPr/>
        </p:nvSpPr>
        <p:spPr>
          <a:xfrm>
            <a:off x="7620001" y="2988213"/>
            <a:ext cx="1730550" cy="957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ПОДХОДЫ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883425" y="4940457"/>
            <a:ext cx="2490169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психофизиологический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766928" y="1739925"/>
            <a:ext cx="304686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социально-психологический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690514" y="1739925"/>
            <a:ext cx="2360005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конфликтологический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60628" y="2700440"/>
            <a:ext cx="1007007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ролевой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99950" y="2708757"/>
            <a:ext cx="16714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субкультурный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33852" y="3946156"/>
            <a:ext cx="2199448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стратификационный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810740" y="4968823"/>
            <a:ext cx="2082621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социализационный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151179" y="3946149"/>
            <a:ext cx="186640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аксиологический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 стрелкой 17"/>
          <p:cNvCxnSpPr>
            <a:stCxn id="8" idx="0"/>
          </p:cNvCxnSpPr>
          <p:nvPr/>
        </p:nvCxnSpPr>
        <p:spPr>
          <a:xfrm flipH="1" flipV="1">
            <a:off x="8050519" y="2134699"/>
            <a:ext cx="434757" cy="853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8" idx="0"/>
          </p:cNvCxnSpPr>
          <p:nvPr/>
        </p:nvCxnSpPr>
        <p:spPr>
          <a:xfrm flipV="1">
            <a:off x="8485276" y="2134699"/>
            <a:ext cx="281652" cy="853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8" idx="1"/>
          </p:cNvCxnSpPr>
          <p:nvPr/>
        </p:nvCxnSpPr>
        <p:spPr>
          <a:xfrm flipH="1" flipV="1">
            <a:off x="7185244" y="2885106"/>
            <a:ext cx="688190" cy="243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8" idx="3"/>
          </p:cNvCxnSpPr>
          <p:nvPr/>
        </p:nvCxnSpPr>
        <p:spPr>
          <a:xfrm flipH="1">
            <a:off x="7463244" y="3805868"/>
            <a:ext cx="410190" cy="324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7893361" y="3946149"/>
            <a:ext cx="579635" cy="1022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8" idx="4"/>
          </p:cNvCxnSpPr>
          <p:nvPr/>
        </p:nvCxnSpPr>
        <p:spPr>
          <a:xfrm>
            <a:off x="8485276" y="3946156"/>
            <a:ext cx="398149" cy="994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8" idx="5"/>
          </p:cNvCxnSpPr>
          <p:nvPr/>
        </p:nvCxnSpPr>
        <p:spPr>
          <a:xfrm>
            <a:off x="9097118" y="3805868"/>
            <a:ext cx="1031391" cy="324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5" name="Прямая со стрелкой 1024"/>
          <p:cNvCxnSpPr>
            <a:stCxn id="8" idx="7"/>
          </p:cNvCxnSpPr>
          <p:nvPr/>
        </p:nvCxnSpPr>
        <p:spPr>
          <a:xfrm flipV="1">
            <a:off x="9097118" y="2858389"/>
            <a:ext cx="1031391" cy="270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939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32"/>
            <a:ext cx="12193057" cy="685859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64160" y="387922"/>
            <a:ext cx="5048069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выделения молодежи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47222" y="1294319"/>
            <a:ext cx="2481943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8535" y="2984003"/>
            <a:ext cx="5399314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социально-психологического склада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24855" y="2139161"/>
            <a:ext cx="3326675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в обществе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4160" y="4904054"/>
            <a:ext cx="6136640" cy="163121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Молодежь </a:t>
            </a:r>
            <a:r>
              <a:rPr lang="ru-RU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социально-демографическая группа, которую характеризуют совокупность возрастных характеристик, периоды становления социальной зрелости, вхождения в мир взрослых, адаптации к нему и будущего его обновления</a:t>
            </a:r>
          </a:p>
        </p:txBody>
      </p:sp>
      <p:sp>
        <p:nvSpPr>
          <p:cNvPr id="14" name="Стрелка вниз 13"/>
          <p:cNvSpPr/>
          <p:nvPr/>
        </p:nvSpPr>
        <p:spPr>
          <a:xfrm>
            <a:off x="2666996" y="943251"/>
            <a:ext cx="242391" cy="318959"/>
          </a:xfrm>
          <a:prstGeom prst="down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2666996" y="2632935"/>
            <a:ext cx="242391" cy="318959"/>
          </a:xfrm>
          <a:prstGeom prst="down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2666996" y="1788093"/>
            <a:ext cx="242391" cy="318959"/>
          </a:xfrm>
          <a:prstGeom prst="down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7254241" y="187867"/>
            <a:ext cx="4563292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характера молодого человека сопровождается развитием акцентуаций (доминирующих черт)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468821" y="1523925"/>
            <a:ext cx="5704113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тип акцентуации обусловливает особые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социальнопсихологические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качества в молодых людях.</a:t>
            </a:r>
          </a:p>
        </p:txBody>
      </p:sp>
      <p:sp>
        <p:nvSpPr>
          <p:cNvPr id="19" name="Стрелка вниз 18"/>
          <p:cNvSpPr/>
          <p:nvPr/>
        </p:nvSpPr>
        <p:spPr>
          <a:xfrm>
            <a:off x="9414691" y="1158694"/>
            <a:ext cx="242391" cy="318959"/>
          </a:xfrm>
          <a:prstGeom prst="downArrow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307305" y="2632935"/>
            <a:ext cx="1695079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Гипертимность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535886" y="2530804"/>
            <a:ext cx="2247090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склонность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повышенному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настроению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7462282" y="3243099"/>
            <a:ext cx="1385123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Застревание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231251" y="3192377"/>
            <a:ext cx="2856358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склонность к бредовым реакциям,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навязчивым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идеям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7314550" y="3853263"/>
            <a:ext cx="168783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Педантичность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9370552" y="3888242"/>
            <a:ext cx="2577757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преобладание черт педантизма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388572" y="4460579"/>
            <a:ext cx="146469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812911" y="4363146"/>
            <a:ext cx="1893339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застенчивость, боязнь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285278" y="5067895"/>
            <a:ext cx="173913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Циклотимность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9561498" y="5098672"/>
            <a:ext cx="2396169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резкие перепады настроения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333816" y="5675211"/>
            <a:ext cx="162903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Возбудимость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657082" y="5598267"/>
            <a:ext cx="2314736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склонность к повышенным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импульсивным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реакциям</a:t>
            </a:r>
          </a:p>
        </p:txBody>
      </p:sp>
    </p:spTree>
    <p:extLst>
      <p:ext uri="{BB962C8B-B14F-4D97-AF65-F5344CB8AC3E}">
        <p14:creationId xmlns:p14="http://schemas.microsoft.com/office/powerpoint/2010/main" val="151101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>
          <a:xfrm>
            <a:off x="-8710" y="0"/>
            <a:ext cx="12192001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668" y="95794"/>
            <a:ext cx="5651863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Молодежная субкультура – это модели поведения, стили одежды, музыкальные предпочтения, язык (сленг), специфические ценности и их символические выражения, характерные для групп молодых людей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827037" y="1632349"/>
            <a:ext cx="213712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признаки</a:t>
            </a: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4264486771"/>
              </p:ext>
            </p:extLst>
          </p:nvPr>
        </p:nvGraphicFramePr>
        <p:xfrm>
          <a:off x="69668" y="2404234"/>
          <a:ext cx="6017623" cy="4309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947935025"/>
              </p:ext>
            </p:extLst>
          </p:nvPr>
        </p:nvGraphicFramePr>
        <p:xfrm>
          <a:off x="7187474" y="1043708"/>
          <a:ext cx="4534263" cy="2721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508274" y="348343"/>
            <a:ext cx="1881052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субкультур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653591" y="4432663"/>
            <a:ext cx="2107475" cy="641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Самые популярные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658953" y="5227585"/>
            <a:ext cx="793807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хиппи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891451" y="5596917"/>
            <a:ext cx="55734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882053" y="5596917"/>
            <a:ext cx="692332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13076" y="5227585"/>
            <a:ext cx="80118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/>
          <p:cNvCxnSpPr>
            <a:endCxn id="12" idx="3"/>
          </p:cNvCxnSpPr>
          <p:nvPr/>
        </p:nvCxnSpPr>
        <p:spPr>
          <a:xfrm flipH="1">
            <a:off x="8452760" y="5090289"/>
            <a:ext cx="1181098" cy="321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1" idx="4"/>
          </p:cNvCxnSpPr>
          <p:nvPr/>
        </p:nvCxnSpPr>
        <p:spPr>
          <a:xfrm flipH="1">
            <a:off x="9206050" y="5074499"/>
            <a:ext cx="501279" cy="522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9707328" y="5074499"/>
            <a:ext cx="481155" cy="522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1" idx="4"/>
          </p:cNvCxnSpPr>
          <p:nvPr/>
        </p:nvCxnSpPr>
        <p:spPr>
          <a:xfrm>
            <a:off x="9707329" y="5074499"/>
            <a:ext cx="1305747" cy="350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117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>
          <a:xfrm>
            <a:off x="-3" y="-8040"/>
            <a:ext cx="12192001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166269" y="2020535"/>
            <a:ext cx="4079130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предпочтений молодежи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8907" y="3051628"/>
            <a:ext cx="447430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сферы жизни, значимые в высокой степени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096000" y="3067017"/>
            <a:ext cx="6012207" cy="33855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работа, досуг, общение со сверстниками, отношения с родителями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11656" y="3601183"/>
            <a:ext cx="452880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сферы жизни, значимые на среднем уровне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095998" y="3601183"/>
            <a:ext cx="437651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учеба, здоровье, семья, брак, любовь, секс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31079" y="4150738"/>
            <a:ext cx="4289957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сферы жизни, значимые в низкой степени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095998" y="4150738"/>
            <a:ext cx="509466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религия, общество, страна, город, среда обитания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5236096" y="3118468"/>
            <a:ext cx="600891" cy="235651"/>
          </a:xfrm>
          <a:prstGeom prst="rightArrow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ysClr val="windowText" lastClr="000000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1238" y="3646490"/>
            <a:ext cx="615749" cy="249958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6095" y="4188819"/>
            <a:ext cx="615749" cy="29317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91825" y="290442"/>
            <a:ext cx="6096000" cy="120032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– это культурные нормы, из которых люди определяют добродетель, добродетель и красоту, и которые в самом широком смысле являются уровнем жизни в обществе</a:t>
            </a:r>
          </a:p>
        </p:txBody>
      </p: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1010957664"/>
              </p:ext>
            </p:extLst>
          </p:nvPr>
        </p:nvGraphicFramePr>
        <p:xfrm>
          <a:off x="7719351" y="374756"/>
          <a:ext cx="4045927" cy="2108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7995715" y="456270"/>
            <a:ext cx="3493197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двух направлениях</a:t>
            </a:r>
          </a:p>
        </p:txBody>
      </p:sp>
      <p:sp>
        <p:nvSpPr>
          <p:cNvPr id="19" name="Стрелка вправо 18"/>
          <p:cNvSpPr/>
          <p:nvPr/>
        </p:nvSpPr>
        <p:spPr>
          <a:xfrm>
            <a:off x="6666769" y="592274"/>
            <a:ext cx="914400" cy="453029"/>
          </a:xfrm>
          <a:prstGeom prst="rightArrow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52091" y="5074499"/>
            <a:ext cx="3740126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современной молодежи важны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236473" y="5495702"/>
            <a:ext cx="412315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деньги, образование и работа, карьера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бизнесе и развлечения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8643330" y="6123383"/>
            <a:ext cx="3264961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больше ориентированы на индивидуальные ценности</a:t>
            </a:r>
            <a:r>
              <a:rPr lang="ru-RU" dirty="0"/>
              <a:t>.</a:t>
            </a:r>
          </a:p>
        </p:txBody>
      </p:sp>
      <p:cxnSp>
        <p:nvCxnSpPr>
          <p:cNvPr id="24" name="Соединительная линия уступом 23"/>
          <p:cNvCxnSpPr>
            <a:stCxn id="20" idx="3"/>
            <a:endCxn id="21" idx="1"/>
          </p:cNvCxnSpPr>
          <p:nvPr/>
        </p:nvCxnSpPr>
        <p:spPr>
          <a:xfrm>
            <a:off x="3892217" y="5259165"/>
            <a:ext cx="344256" cy="55970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Соединительная линия уступом 26"/>
          <p:cNvCxnSpPr>
            <a:stCxn id="21" idx="3"/>
            <a:endCxn id="22" idx="1"/>
          </p:cNvCxnSpPr>
          <p:nvPr/>
        </p:nvCxnSpPr>
        <p:spPr>
          <a:xfrm>
            <a:off x="8359623" y="5818868"/>
            <a:ext cx="283707" cy="62768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56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047998" y="301675"/>
            <a:ext cx="6096000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Молодежный возраст очень сложный и ответственный период в жизни человека.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11484" y="1367245"/>
            <a:ext cx="2569028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молодежи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5947952" y="974131"/>
            <a:ext cx="296092" cy="36698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606179519"/>
              </p:ext>
            </p:extLst>
          </p:nvPr>
        </p:nvGraphicFramePr>
        <p:xfrm>
          <a:off x="3245392" y="2065660"/>
          <a:ext cx="5997303" cy="3334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150410287"/>
              </p:ext>
            </p:extLst>
          </p:nvPr>
        </p:nvGraphicFramePr>
        <p:xfrm>
          <a:off x="1973940" y="4734587"/>
          <a:ext cx="8302174" cy="268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89442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Группа людей, сидящих за деревянным столом&#10;">
            <a:extLst>
              <a:ext uri="{FF2B5EF4-FFF2-40B4-BE49-F238E27FC236}">
                <a16:creationId xmlns:a16="http://schemas.microsoft.com/office/drawing/2014/main" id="{D48306FF-9A46-43AC-BC11-DE5D9F2D183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12192000" cy="6858000"/>
          </a:xfrm>
        </p:spPr>
      </p:pic>
      <p:sp>
        <p:nvSpPr>
          <p:cNvPr id="52" name="Прямоугольник 51" descr="Декоративный элемент">
            <a:extLst>
              <a:ext uri="{FF2B5EF4-FFF2-40B4-BE49-F238E27FC236}">
                <a16:creationId xmlns:a16="http://schemas.microsoft.com/office/drawing/2014/main" id="{31664CF3-C0D1-4769-8E59-8694AF07951A}"/>
              </a:ext>
            </a:extLst>
          </p:cNvPr>
          <p:cNvSpPr/>
          <p:nvPr/>
        </p:nvSpPr>
        <p:spPr>
          <a:xfrm>
            <a:off x="0" y="-1"/>
            <a:ext cx="12191999" cy="6857999"/>
          </a:xfrm>
          <a:prstGeom prst="rect">
            <a:avLst/>
          </a:prstGeom>
          <a:solidFill>
            <a:schemeClr val="tx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42" name="Заголовок 41">
            <a:extLst>
              <a:ext uri="{FF2B5EF4-FFF2-40B4-BE49-F238E27FC236}">
                <a16:creationId xmlns:a16="http://schemas.microsoft.com/office/drawing/2014/main" id="{72FCEAE4-FA74-4446-B2F5-9AFA2DA13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8583" y="2236798"/>
            <a:ext cx="5578995" cy="879928"/>
          </a:xfrm>
        </p:spPr>
        <p:txBody>
          <a:bodyPr rtlCol="0"/>
          <a:lstStyle/>
          <a:p>
            <a:pPr rtl="0"/>
            <a:r>
              <a:rPr lang="ru-RU" b="0" dirty="0" smtClean="0"/>
              <a:t>СПАСИБО ЗА ВНИМАНИЕ</a:t>
            </a:r>
            <a:endParaRPr lang="ru-RU" b="0" dirty="0"/>
          </a:p>
        </p:txBody>
      </p:sp>
      <p:grpSp>
        <p:nvGrpSpPr>
          <p:cNvPr id="7" name="Группа 6" descr="Декоративный элемент">
            <a:extLst>
              <a:ext uri="{FF2B5EF4-FFF2-40B4-BE49-F238E27FC236}">
                <a16:creationId xmlns:a16="http://schemas.microsoft.com/office/drawing/2014/main" id="{F5325EDA-7343-463C-83EC-5D799E8B8195}"/>
              </a:ext>
            </a:extLst>
          </p:cNvPr>
          <p:cNvGrpSpPr/>
          <p:nvPr/>
        </p:nvGrpSpPr>
        <p:grpSpPr>
          <a:xfrm>
            <a:off x="9621169" y="0"/>
            <a:ext cx="2570831" cy="6858001"/>
            <a:chOff x="9621170" y="0"/>
            <a:chExt cx="2570831" cy="6858001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25DFF88D-A516-4508-BC03-10D68E4034CF}"/>
                </a:ext>
              </a:extLst>
            </p:cNvPr>
            <p:cNvSpPr/>
            <p:nvPr/>
          </p:nvSpPr>
          <p:spPr>
            <a:xfrm>
              <a:off x="9621170" y="0"/>
              <a:ext cx="2570831" cy="6858000"/>
            </a:xfrm>
            <a:custGeom>
              <a:avLst/>
              <a:gdLst>
                <a:gd name="connsiteX0" fmla="*/ 1649197 w 2570831"/>
                <a:gd name="connsiteY0" fmla="*/ 0 h 6858000"/>
                <a:gd name="connsiteX1" fmla="*/ 2570831 w 2570831"/>
                <a:gd name="connsiteY1" fmla="*/ 0 h 6858000"/>
                <a:gd name="connsiteX2" fmla="*/ 2570831 w 2570831"/>
                <a:gd name="connsiteY2" fmla="*/ 6858000 h 6858000"/>
                <a:gd name="connsiteX3" fmla="*/ 0 w 2570831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0831" h="6858000">
                  <a:moveTo>
                    <a:pt x="1649197" y="0"/>
                  </a:moveTo>
                  <a:lnTo>
                    <a:pt x="2570831" y="0"/>
                  </a:lnTo>
                  <a:lnTo>
                    <a:pt x="2570831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F990A05A-2B0C-4EA2-8A33-D5A7D8C1BC4F}"/>
                </a:ext>
              </a:extLst>
            </p:cNvPr>
            <p:cNvSpPr/>
            <p:nvPr/>
          </p:nvSpPr>
          <p:spPr>
            <a:xfrm>
              <a:off x="9754598" y="0"/>
              <a:ext cx="2437402" cy="6858000"/>
            </a:xfrm>
            <a:custGeom>
              <a:avLst/>
              <a:gdLst>
                <a:gd name="connsiteX0" fmla="*/ 1649197 w 2437402"/>
                <a:gd name="connsiteY0" fmla="*/ 0 h 6858000"/>
                <a:gd name="connsiteX1" fmla="*/ 2437402 w 2437402"/>
                <a:gd name="connsiteY1" fmla="*/ 0 h 6858000"/>
                <a:gd name="connsiteX2" fmla="*/ 2437402 w 2437402"/>
                <a:gd name="connsiteY2" fmla="*/ 6858000 h 6858000"/>
                <a:gd name="connsiteX3" fmla="*/ 0 w 243740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7402" h="6858000">
                  <a:moveTo>
                    <a:pt x="1649197" y="0"/>
                  </a:moveTo>
                  <a:lnTo>
                    <a:pt x="2437402" y="0"/>
                  </a:lnTo>
                  <a:lnTo>
                    <a:pt x="2437402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1">
                <a:alpha val="2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BF84DA-56CC-4319-9B18-B6303F93EF5A}"/>
                </a:ext>
              </a:extLst>
            </p:cNvPr>
            <p:cNvSpPr/>
            <p:nvPr/>
          </p:nvSpPr>
          <p:spPr>
            <a:xfrm>
              <a:off x="10011320" y="0"/>
              <a:ext cx="2180680" cy="6858000"/>
            </a:xfrm>
            <a:custGeom>
              <a:avLst/>
              <a:gdLst>
                <a:gd name="connsiteX0" fmla="*/ 1649197 w 2180680"/>
                <a:gd name="connsiteY0" fmla="*/ 0 h 6858000"/>
                <a:gd name="connsiteX1" fmla="*/ 2180680 w 2180680"/>
                <a:gd name="connsiteY1" fmla="*/ 0 h 6858000"/>
                <a:gd name="connsiteX2" fmla="*/ 2180680 w 2180680"/>
                <a:gd name="connsiteY2" fmla="*/ 6858000 h 6858000"/>
                <a:gd name="connsiteX3" fmla="*/ 0 w 218068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80680" h="6858000">
                  <a:moveTo>
                    <a:pt x="1649197" y="0"/>
                  </a:moveTo>
                  <a:lnTo>
                    <a:pt x="2180680" y="0"/>
                  </a:lnTo>
                  <a:lnTo>
                    <a:pt x="218068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3FE4855B-D7C3-4EA7-8050-5BDDB9E3A78A}"/>
                </a:ext>
              </a:extLst>
            </p:cNvPr>
            <p:cNvSpPr/>
            <p:nvPr/>
          </p:nvSpPr>
          <p:spPr>
            <a:xfrm>
              <a:off x="10544156" y="5626"/>
              <a:ext cx="1647844" cy="6852374"/>
            </a:xfrm>
            <a:custGeom>
              <a:avLst/>
              <a:gdLst>
                <a:gd name="connsiteX0" fmla="*/ 1647844 w 1647844"/>
                <a:gd name="connsiteY0" fmla="*/ 0 h 6852374"/>
                <a:gd name="connsiteX1" fmla="*/ 1647844 w 1647844"/>
                <a:gd name="connsiteY1" fmla="*/ 6852374 h 6852374"/>
                <a:gd name="connsiteX2" fmla="*/ 0 w 1647844"/>
                <a:gd name="connsiteY2" fmla="*/ 6852374 h 6852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47844" h="6852374">
                  <a:moveTo>
                    <a:pt x="1647844" y="0"/>
                  </a:moveTo>
                  <a:lnTo>
                    <a:pt x="1647844" y="6852374"/>
                  </a:lnTo>
                  <a:lnTo>
                    <a:pt x="0" y="6852374"/>
                  </a:lnTo>
                  <a:close/>
                </a:path>
              </a:pathLst>
            </a:custGeom>
            <a:solidFill>
              <a:schemeClr val="accent1">
                <a:lumMod val="75000"/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/>
            </a:p>
          </p:txBody>
        </p:sp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EC066EC5-6C2C-4006-B87D-E6C5CFDEF302}"/>
                </a:ext>
              </a:extLst>
            </p:cNvPr>
            <p:cNvSpPr/>
            <p:nvPr/>
          </p:nvSpPr>
          <p:spPr>
            <a:xfrm>
              <a:off x="10803086" y="1082358"/>
              <a:ext cx="1388914" cy="5775643"/>
            </a:xfrm>
            <a:custGeom>
              <a:avLst/>
              <a:gdLst>
                <a:gd name="connsiteX0" fmla="*/ 1388914 w 1388914"/>
                <a:gd name="connsiteY0" fmla="*/ 0 h 5775643"/>
                <a:gd name="connsiteX1" fmla="*/ 1388914 w 1388914"/>
                <a:gd name="connsiteY1" fmla="*/ 5775643 h 5775643"/>
                <a:gd name="connsiteX2" fmla="*/ 0 w 1388914"/>
                <a:gd name="connsiteY2" fmla="*/ 5775643 h 577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88914" h="5775643">
                  <a:moveTo>
                    <a:pt x="1388914" y="0"/>
                  </a:moveTo>
                  <a:lnTo>
                    <a:pt x="1388914" y="5775643"/>
                  </a:lnTo>
                  <a:lnTo>
                    <a:pt x="0" y="5775643"/>
                  </a:lnTo>
                  <a:close/>
                </a:path>
              </a:pathLst>
            </a:custGeom>
            <a:solidFill>
              <a:schemeClr val="accent1">
                <a:lumMod val="75000"/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/>
            </a:p>
          </p:txBody>
        </p:sp>
      </p:grpSp>
      <p:sp>
        <p:nvSpPr>
          <p:cNvPr id="4" name="Объект 3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20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MSFT_04_Educati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2606E"/>
      </a:accent1>
      <a:accent2>
        <a:srgbClr val="0F3955"/>
      </a:accent2>
      <a:accent3>
        <a:srgbClr val="FFC000"/>
      </a:accent3>
      <a:accent4>
        <a:srgbClr val="BF678E"/>
      </a:accent4>
      <a:accent5>
        <a:srgbClr val="731F1C"/>
      </a:accent5>
      <a:accent6>
        <a:srgbClr val="7A9E56"/>
      </a:accent6>
      <a:hlink>
        <a:srgbClr val="00B0F0"/>
      </a:hlink>
      <a:folHlink>
        <a:srgbClr val="595959"/>
      </a:folHlink>
    </a:clrScheme>
    <a:fontScheme name="MSFT_04_Education">
      <a:majorFont>
        <a:latin typeface="Corbel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226_TF00475556" id="{B4555943-04F2-4CB3-8390-D6F0D45A095E}" vid="{1A981C8E-D58C-4027-BEFE-8329C07BCAC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49A191-EC8C-4AA6-9C64-D32B5F047436}">
  <ds:schemaRefs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6dc4bcd6-49db-4c07-9060-8acfc67cef9f"/>
    <ds:schemaRef ds:uri="http://schemas.microsoft.com/office/2006/documentManagement/types"/>
    <ds:schemaRef ds:uri="http://schemas.microsoft.com/office/infopath/2007/PartnerControls"/>
    <ds:schemaRef ds:uri="fb0879af-3eba-417a-a55a-ffe6dcd6ca77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A4148EB-7DAD-48FA-A275-D42F48043C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941CEA3-A3B3-4568-9E84-C4619CC82D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Учебная презентация</Template>
  <TotalTime>0</TotalTime>
  <Words>486</Words>
  <Application>Microsoft Office PowerPoint</Application>
  <PresentationFormat>Широкоэкранный</PresentationFormat>
  <Paragraphs>96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Corbel</vt:lpstr>
      <vt:lpstr>Times New Roman</vt:lpstr>
      <vt:lpstr>Тема Office</vt:lpstr>
      <vt:lpstr>Молодежь как социально-демографическая группа, ее основные характеристики</vt:lpstr>
      <vt:lpstr>Введение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2021-12-12T17:25:22Z</dcterms:created>
  <dcterms:modified xsi:type="dcterms:W3CDTF">2022-11-21T18:41:03Z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