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5" r:id="rId4"/>
    <p:sldId id="263" r:id="rId5"/>
    <p:sldId id="268" r:id="rId6"/>
    <p:sldId id="269" r:id="rId7"/>
    <p:sldId id="264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linda6035.ucoz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hlinkClick r:id="rId14"/>
              </a:rPr>
              <a:t>http://linda6035.ucoz.ru/</a:t>
            </a:r>
            <a:endParaRPr lang="ru-RU" sz="800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285720" y="1844824"/>
            <a:ext cx="8572560" cy="3290304"/>
            <a:chOff x="1115616" y="2146448"/>
            <a:chExt cx="7165477" cy="331031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2146448"/>
              <a:ext cx="7165477" cy="10218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5085184"/>
              <a:ext cx="5084703" cy="3715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756762" y="1617684"/>
            <a:ext cx="7704856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Психолого-педагогический консилиум:</a:t>
            </a:r>
            <a:endParaRPr lang="ru-RU" sz="3200" i="1" dirty="0">
              <a:solidFill>
                <a:srgbClr val="C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«Адаптация первоклассников </a:t>
            </a:r>
            <a:endParaRPr lang="ru-RU" sz="3200" i="1" dirty="0">
              <a:solidFill>
                <a:srgbClr val="C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новым условиям школьной жизни».</a:t>
            </a:r>
            <a:endParaRPr lang="ru-RU" sz="3200" i="1" dirty="0">
              <a:solidFill>
                <a:srgbClr val="C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489022"/>
            <a:ext cx="6624736" cy="157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 сентября 2019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методический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кабинет МБОУ «СШ №16»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" y="0"/>
            <a:ext cx="914399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63688" y="476672"/>
            <a:ext cx="66247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FF0000"/>
                </a:solidFill>
              </a:rPr>
              <a:t>Цель: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определение уровня адаптации первоклассников к школьному обучению. 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FF0000"/>
                </a:solidFill>
              </a:rPr>
              <a:t>Задачи: </a:t>
            </a:r>
            <a:endParaRPr lang="ru-RU" sz="28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выявить основные проблемы, возникшие у 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первоклассников в адаптационный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период;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определить направления дальнейшей работы с учащимися 1 классов по формированию позитивной мотивации </a:t>
            </a: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к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учебной деятельности.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9386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399" y="0"/>
            <a:ext cx="9154399" cy="6865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03648" y="404664"/>
            <a:ext cx="7769736" cy="612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Повестка: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класса,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успехи и проблемы.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(Классные руководители 1 классов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Гавронова Н.В., Фёдорова О.А., Нестерова И.А., Барановская А.Н., Козинец Н.В., Бездушная Ю.А.)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психолого-педагогического обследования учащихся 1-х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классов, мониторинг готовности к обучению.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(Педагог-психолог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Кислая Т.А.)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Отчёт о результатах логопедического обследования учащихся 1-х классов.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Учитель-логопед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Корнилевич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М.П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учебно-воспитательного процесса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классах. Общий анализ посещённых уроков.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(Зам.директора по УВР Полищук Т.В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Выводы и рекомендации консилиума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9392"/>
            <a:ext cx="9144000" cy="68580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476672"/>
            <a:ext cx="8784976" cy="4011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 И РЕКОМЕНДАЦИИ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сихолого-педагогического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консилиума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 адаптации к школьному обучению у учащихся 1-х классов проходит в пределах нормы и, в основном, завершен. </a:t>
            </a:r>
            <a:endParaRPr lang="ru-RU" sz="2000" b="1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1.Зам.директора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УВР (в течение года):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1.1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Создавать условия для четкой организации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учебно-воспитательного  процесса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классах.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1.2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Осуществлять контроль деятельности классных руководителей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и  учителей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работающих в 1-х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классах,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учетом  специфики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данного  периода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результатов диагностики.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4005064"/>
            <a:ext cx="6768752" cy="269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Классным руководителям, учителям-предметникам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(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течение года):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Спланировать работу по осуществлению социально-педагогического сопровождения по результатам диагностических обследований и рекомендаций психолого-педагогического консилиума.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20688"/>
            <a:ext cx="7848872" cy="280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-4850189"/>
            <a:ext cx="8568952" cy="43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 Использовать методы и приемы, развивающие познавательные процессы детей, повышающие мотивацию к учебному процессу.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2.3. Развивать кругозор учащихся не только через систему уроков, но и через систему воспитательных мероприятий.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2.4. Проводить воспитательные мероприятия по снижению тревожности, повышению уверенности в себе и сплочению коллектива.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2.5. Способствовать созданию доброжелательной, благоприятной атмосферы в классе, формируя позитивное отношение к учению.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2.6. Использовать «ситуацию успеха» в учебной деятельности каждого ученика.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2.7. Развивать дисциплинированность, терпимость к недостаткам других людей.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09707"/>
            <a:ext cx="8352928" cy="5690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 Использовать методы и приемы, развивающие познавательные процессы детей, повышающие мотивацию к учебному процессу.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2.3. Развивать кругозор учащихся не только через систему уроков, но и через систему воспитательных мероприятий.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2.4. Проводить воспитательные мероприятия по снижению тревожности, повышению уверенности в себе и сплочению коллектива.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2.5. Способствовать созданию доброжелательной, благоприятной атмосферы в классе, формируя позитивное отношение к учению.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2.6. Использовать «ситуацию успеха» в учебной деятельности каждого ученика.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2.7. Развивать дисциплинированность, терпимость к недостаткам других людей</a:t>
            </a:r>
            <a:r>
              <a:rPr lang="ru-RU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2.8. Проводить индивидуальные беседы с первоклассниками, которые показали во время диагностического обследования низкий уровень психофизической адаптации к обучению в школе, а также с их родителями.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60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484784"/>
            <a:ext cx="7848872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484784"/>
            <a:ext cx="8424936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2.9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Уделять больше внимания учащимся с низким уровнем эмоциональной адаптации. Проводить с ними индивидуальные беседы для определения причин неудовлетворенности взаимоотношений в классном коллективе, семье, с друзьями.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2.10. Проводить целенаправленную работу с учащимися и их родителями, имеющими серьёзные трудности к школьному обучению (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См.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Аналитическую справку 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результатам комплексного психологического обследования учащихся первых </a:t>
            </a:r>
            <a:r>
              <a:rPr lang="ru-RU" sz="2000" i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классов  педагога-психолога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Кислой Т.А.)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2.11. Уделять особое внимание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леворуким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детям, учитывая их особенности при обучении письму и чтению. (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См. Рекомендации для работы с </a:t>
            </a:r>
            <a:r>
              <a:rPr lang="ru-RU" sz="2000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леворукими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детьми учителя-логопеда Корнилевич М.П.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78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20688"/>
            <a:ext cx="7848872" cy="536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Педагогу-психологу школы (в течение года):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3.1. Организовать коррекционную работу с учащимися, которые испытывают трудности в адаптации.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3.2. Проводить индивидуальные консультации для родителей по проблемным вопросам воспитания.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3.3. Провести повторное обследование первоклассников, имеющих низкий уровень адаптации к школьной жизни. 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(Апрель, </a:t>
            </a:r>
            <a:r>
              <a:rPr lang="ru-RU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2019г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Учителям-логопедам (в течение года):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Продолжить логопедические занятия с первоклассниками, зачисленными в группы по результатам логопедического обследования.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4.2.  Оказывать консультационную помощь педагогам и родителям в рамках своей компетенции.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622" y="-1"/>
            <a:ext cx="9157889" cy="6868417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19672" y="1556792"/>
            <a:ext cx="662473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Спасибо за работу!</a:t>
            </a:r>
          </a:p>
          <a:p>
            <a:pPr marL="0" indent="0" algn="ctr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Дальнейших успехов!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97530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1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537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SimSun</vt:lpstr>
      <vt:lpstr>Arial</vt:lpstr>
      <vt:lpstr>Arial Narrow</vt:lpstr>
      <vt:lpstr>Calibri</vt:lpstr>
      <vt:lpstr>Mangal</vt:lpstr>
      <vt:lpstr>Monotype Corsiva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user01</cp:lastModifiedBy>
  <cp:revision>34</cp:revision>
  <dcterms:created xsi:type="dcterms:W3CDTF">2014-07-06T18:18:01Z</dcterms:created>
  <dcterms:modified xsi:type="dcterms:W3CDTF">2019-09-24T12:05:32Z</dcterms:modified>
</cp:coreProperties>
</file>