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58" r:id="rId4"/>
    <p:sldId id="260" r:id="rId5"/>
    <p:sldId id="263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00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74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907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83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6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46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38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05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53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7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41B8B-612C-4C82-8E42-1E6B19F40DA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CA0C2-D9EE-4C0B-88BE-554DF04B3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0"/>
            <a:ext cx="12192000" cy="68553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-73787"/>
            <a:ext cx="11567160" cy="426173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Муниципальное бюджетное общеобразовательное учреждение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«Средняя школа №16 города Евпатории Республики Крым»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мотивировать учащихся 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учению?»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проведения: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декабря 2018г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08" y="3195636"/>
            <a:ext cx="5257800" cy="3486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4" y="3257454"/>
            <a:ext cx="5380024" cy="336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1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5" y="4116690"/>
            <a:ext cx="4329515" cy="26561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371" y="-49829"/>
            <a:ext cx="10515600" cy="172493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Используя </a:t>
            </a: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практический опыт учителей, познакомиться с приемами и методами формирования мотивационной сферы учения. </a:t>
            </a:r>
            <a:r>
              <a:rPr lang="ru-RU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382" y="720228"/>
            <a:ext cx="11254274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1.Изучить учебную мотивацию современного школьника разных возрастных категорий и процесса её развития.</a:t>
            </a:r>
            <a:endParaRPr lang="ru-RU" sz="1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2.Способствовать повышению учебной мотивации и эффективности взаимодействия учителя и учащихся на уроке через использование приемов и методов формирования мотивационной сферы учения. </a:t>
            </a:r>
            <a:endParaRPr lang="ru-RU" sz="1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715" y="4116690"/>
            <a:ext cx="3974804" cy="26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0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8170" y="2799183"/>
            <a:ext cx="8969829" cy="710779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4640" y="0"/>
            <a:ext cx="11592560" cy="6764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ctr">
              <a:lnSpc>
                <a:spcPct val="115000"/>
              </a:lnSpc>
              <a:spcAft>
                <a:spcPts val="0"/>
              </a:spcAft>
            </a:pPr>
            <a:r>
              <a:rPr lang="ru-RU" sz="2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проведения педсовета:</a:t>
            </a:r>
            <a:endParaRPr lang="ru-RU" sz="2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Цель и задачи педагогического совета, обоснование выбора темы.                                                             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(Зам. директора по УВР Полищук Т.В.)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5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Возрастные особенности мотивации учения учащихся.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(Педагог-психолог Кислая Т.А.)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Приёмы и методы формирования мотивационной</a:t>
            </a:r>
            <a:r>
              <a:rPr lang="ru-RU" sz="25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сферы учения. 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  <a:spcAft>
                <a:spcPts val="0"/>
              </a:spcAft>
            </a:pP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Учитель начальных классов Нестерова И.А.    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  <a:spcAft>
                <a:spcPts val="0"/>
              </a:spcAft>
            </a:pP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Учитель математики Черепенчук З.Н.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  <a:spcAft>
                <a:spcPts val="0"/>
              </a:spcAft>
            </a:pP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Учитель русского языка и литературы Калинина Е.П.</a:t>
            </a:r>
            <a:b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Учитель биологии Маслова Н.А.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  <a:spcAft>
                <a:spcPts val="0"/>
              </a:spcAft>
            </a:pP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Учитель технологии Гаевская Г.К.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 Учитель английского языка Песенко О.Н.</a:t>
            </a:r>
            <a:b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ru-RU" sz="25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истории и обществознания Киселев А.П.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5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Учитель физической культуры   Степанищева Т.С.     </a:t>
            </a:r>
            <a:endParaRPr lang="ru-RU" sz="25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 Подведение итогов педсовета. Рефлексия. Решение педсовета.</a:t>
            </a:r>
            <a:endParaRPr lang="ru-RU" sz="2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80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2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058" y="155454"/>
            <a:ext cx="7035665" cy="3583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987" y="1783789"/>
            <a:ext cx="2964142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32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2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8990" y="541179"/>
            <a:ext cx="108586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Выслушав своих коллег, </a:t>
            </a:r>
          </a:p>
          <a:p>
            <a:pPr marL="571500" indent="-571500">
              <a:buFontTx/>
              <a:buChar char="-"/>
            </a:pP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делаю вывод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571500" indent="-571500">
              <a:buFontTx/>
              <a:buChar char="-"/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 использовать в своей работе …</a:t>
            </a:r>
          </a:p>
          <a:p>
            <a:pPr marL="571500" indent="-571500">
              <a:buFontTx/>
              <a:buChar char="-"/>
            </a:pP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думаю как …</a:t>
            </a:r>
          </a:p>
          <a:p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 smtClean="0"/>
          </a:p>
          <a:p>
            <a:endParaRPr lang="ru-RU" sz="36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68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" y="0"/>
            <a:ext cx="1218117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760" y="135780"/>
            <a:ext cx="1130808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педсовета (проект):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	</a:t>
            </a: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Учитывая актуальность данной темы для успешного обучения, систематизировав теоретические основы и практический опыт работы учителей школы по про­блеме мотивации учения, с целью повышения мотивации учащихся, решили: </a:t>
            </a:r>
            <a:endParaRPr lang="ru-RU" sz="2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 Использовать практический опыт учителей-предметников по применению наиболее эффективных форм работы по формированию мотивационной сферы учащихся. </a:t>
            </a:r>
            <a:endParaRPr lang="ru-RU" sz="2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Учитывать в работе возрастные особенности мотивации школьников. </a:t>
            </a:r>
            <a:endParaRPr lang="ru-RU" sz="2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Использовать в своей работе инновационные технологии, способствующие повышению мотивации учения, такие как «технология учебного проектирования», </a:t>
            </a: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«технология деятельностного метода», «технология портфолио ученика» и т.д.</a:t>
            </a:r>
            <a:endParaRPr lang="ru-RU" sz="2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Организовывать сотрудничество учеников на уроке, взаимопомощь, позитивное отношение класса к предмету и учебе в целом.</a:t>
            </a:r>
            <a:endParaRPr lang="ru-RU" sz="2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Видеть индивидуальность каждого ученика, мотивировать каждого, </a:t>
            </a: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опираясь на уже имеющиеся у ученика мотивы.</a:t>
            </a:r>
            <a:endParaRPr lang="ru-RU" sz="2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Привлекать родителей учащихся для совместного контроля обучения.</a:t>
            </a:r>
            <a:endParaRPr lang="ru-RU" sz="2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37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</TotalTime>
  <Words>138</Words>
  <Application>Microsoft Office PowerPoint</Application>
  <PresentationFormat>Широкоэкранный</PresentationFormat>
  <Paragraphs>36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                 Муниципальное бюджетное общеобразовательное учреждение                    «Средняя школа №16 города Евпатории Республики Крым»                                       Педагогический совет Тема: «Как мотивировать учащихся к учению?» Дата проведения: 11 декабря 2018г. </vt:lpstr>
      <vt:lpstr> Цель: Используя практический опыт учителей, познакомиться с приемами и методами формирования мотивационной сферы учения.  </vt:lpstr>
      <vt:lpstr>      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user01</dc:creator>
  <cp:lastModifiedBy>user01</cp:lastModifiedBy>
  <cp:revision>13</cp:revision>
  <dcterms:created xsi:type="dcterms:W3CDTF">2018-12-11T07:29:31Z</dcterms:created>
  <dcterms:modified xsi:type="dcterms:W3CDTF">2018-12-11T08:32:06Z</dcterms:modified>
</cp:coreProperties>
</file>