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698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6134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937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08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38375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127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189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4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304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170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33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362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7746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06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692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86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361A5-7E05-4E8B-AA8C-D145C173322B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063A278-B849-4E5C-9310-7BEDA40ABA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124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F54A86-413B-485C-99B4-DA1831DAC8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65336" y="212035"/>
            <a:ext cx="9605029" cy="2955113"/>
          </a:xfrm>
        </p:spPr>
        <p:txBody>
          <a:bodyPr>
            <a:normAutofit fontScale="90000"/>
          </a:bodyPr>
          <a:lstStyle/>
          <a:p>
            <a:r>
              <a:rPr lang="ru-RU" dirty="0"/>
              <a:t>							Тема:</a:t>
            </a:r>
            <a:br>
              <a:rPr lang="ru-RU" dirty="0"/>
            </a:br>
            <a:r>
              <a:rPr lang="ru-RU" dirty="0"/>
              <a:t>«Культурные ценности семьи и их значение для ребенка»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E8B570-A02A-43E5-AD65-A1D137153D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2072" y="5088834"/>
            <a:ext cx="5799928" cy="1769165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chemeClr val="tx1"/>
                </a:solidFill>
              </a:rPr>
              <a:t>									5-8 класс</a:t>
            </a:r>
          </a:p>
          <a:p>
            <a:r>
              <a:rPr lang="ru-RU" sz="2400" b="1" dirty="0">
                <a:solidFill>
                  <a:schemeClr val="tx1"/>
                </a:solidFill>
              </a:rPr>
              <a:t>МБОУ "СШ № 16 им. </a:t>
            </a:r>
            <a:r>
              <a:rPr lang="ru-RU" sz="2400" b="1" dirty="0" err="1">
                <a:solidFill>
                  <a:schemeClr val="tx1"/>
                </a:solidFill>
              </a:rPr>
              <a:t>С.Иванова</a:t>
            </a:r>
            <a:endParaRPr lang="ru-RU" sz="2400" b="1" dirty="0">
              <a:solidFill>
                <a:schemeClr val="tx1"/>
              </a:solidFill>
            </a:endParaRPr>
          </a:p>
          <a:p>
            <a:r>
              <a:rPr lang="ru-RU" sz="2400" b="1" dirty="0">
                <a:solidFill>
                  <a:schemeClr val="tx1"/>
                </a:solidFill>
              </a:rPr>
              <a:t>педагог-психолог Кислая Т.А.</a:t>
            </a:r>
          </a:p>
        </p:txBody>
      </p:sp>
      <p:sp>
        <p:nvSpPr>
          <p:cNvPr id="4" name="Пузырек для мыслей: облако 3">
            <a:extLst>
              <a:ext uri="{FF2B5EF4-FFF2-40B4-BE49-F238E27FC236}">
                <a16:creationId xmlns:a16="http://schemas.microsoft.com/office/drawing/2014/main" id="{CDEBF653-592E-4C82-B4C9-5C647870CB71}"/>
              </a:ext>
            </a:extLst>
          </p:cNvPr>
          <p:cNvSpPr/>
          <p:nvPr/>
        </p:nvSpPr>
        <p:spPr>
          <a:xfrm>
            <a:off x="1391479" y="4426226"/>
            <a:ext cx="4863547" cy="1981200"/>
          </a:xfrm>
          <a:prstGeom prst="cloudCallou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Семья – это та первичная среда, где человек должен учиться творить добро. (</a:t>
            </a:r>
            <a:r>
              <a:rPr lang="ru-RU" b="1" dirty="0" err="1">
                <a:solidFill>
                  <a:schemeClr val="tx1"/>
                </a:solidFill>
              </a:rPr>
              <a:t>В.А.Сухомлинский</a:t>
            </a:r>
            <a:r>
              <a:rPr lang="ru-RU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3711171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C747268-2698-45C5-8F9F-22A482771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5777" y="1046922"/>
            <a:ext cx="9745317" cy="377762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Воспитание  человека начинается в  семье. Семья для ребенка - это место его рождения и становления. Именно в семье ребенок получает азы знаний об окружающем мире. В семье у ребенка формируется умение ценить и уважать труд взрослых. В семейной атмосфере складываются представления ребенка о добре и зле, то есть закладываются основы нравственности личности. В семье закладываются основы духовной культуры человека. </a:t>
            </a:r>
          </a:p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семье ребенок с раннего детства, еще до того, когда он начинает ясно осознавать свои поступки и четко контролировать свое поведение, усваивает язык и веру, образ мышления, картину мира, мнения по поводу кардинальных проблем бытия. Семья и семейные ценности представляют собой важные элементы культуры, являются необходимыми и значимыми для человека на протяжении веков.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A55CAA-8589-4D87-8B14-213B0C91C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4486414"/>
            <a:ext cx="3557379" cy="237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650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223AE6-36A8-4643-8330-4A94EDA30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342" y="1299971"/>
            <a:ext cx="8061823" cy="333829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семьи, которая накладывает свой отпечаток на все сферы ее деятельности (быт, взаимоотношения, характер и содержание досуга) - одна из важнейших предпосылок  полноценного воспитания детей, а также других ее членов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7B6AB3D-8FB8-44A8-895E-7B6AD2CEB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6417" y="4002985"/>
            <a:ext cx="5075583" cy="28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6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AB618D-4E56-4D3B-84EA-8143A25029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456" y="271639"/>
            <a:ext cx="9682300" cy="4167839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озабоченные судьбой ребенка, серьезнее подходят к выбору для него детского сада, школы, учреждений дополнительного образования (спортивная секция, кружок, музыкальная школа и др.). Деля с общественными институтами воспитания часть забот об образовании и развитии ребенка, родители ищут пути взаимодействия с профессиональными педагогами, всячески поддерживают их авторитет в глазах сына или дочери. Такие родители охотно принимают участие в жизни и деятельности того учреждения, где воспитывается их ребенок.</a:t>
            </a:r>
          </a:p>
        </p:txBody>
      </p:sp>
      <mc:AlternateContent xmlns:mc="http://schemas.openxmlformats.org/markup-compatibility/2006">
        <mc:Choice xmlns:pslz="http://schemas.microsoft.com/office/powerpoint/2016/slidezoom" Requires="pslz">
          <p:graphicFrame>
            <p:nvGraphicFramePr>
              <p:cNvPr id="5" name="Ссылка на слайд 4">
                <a:extLst>
                  <a:ext uri="{FF2B5EF4-FFF2-40B4-BE49-F238E27FC236}">
                    <a16:creationId xmlns:a16="http://schemas.microsoft.com/office/drawing/2014/main" id="{3670038F-5A3C-410A-822E-13A4529A3DCF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808821795"/>
                  </p:ext>
                </p:extLst>
              </p:nvPr>
            </p:nvGraphicFramePr>
            <p:xfrm>
              <a:off x="-2107096" y="3855970"/>
              <a:ext cx="3048000" cy="1714500"/>
            </p:xfrm>
            <a:graphic>
              <a:graphicData uri="http://schemas.microsoft.com/office/powerpoint/2016/slidezoom">
                <pslz:sldZm>
                  <pslz:sldZmObj sldId="259" cId="283520203">
                    <pslz:zmPr id="{47000883-C4D0-4BB2-A5E6-E9A0D9CB3F07}" returnToParent="0" transitionDur="1000">
                      <p166:blipFill xmlns:p166="http://schemas.microsoft.com/office/powerpoint/2016/6/main">
                        <a:blip r:embed="rId2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3048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>
          <p:pic>
            <p:nvPicPr>
              <p:cNvPr id="5" name="Ссылка на слайд 4">
                <a:hlinkClick r:id="rId3" action="ppaction://hlinksldjump"/>
                <a:extLst>
                  <a:ext uri="{FF2B5EF4-FFF2-40B4-BE49-F238E27FC236}">
                    <a16:creationId xmlns:a16="http://schemas.microsoft.com/office/drawing/2014/main" id="{3670038F-5A3C-410A-822E-13A4529A3DC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-2107096" y="3855970"/>
                <a:ext cx="3048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1CB556-3C5C-47EE-BC77-D5FD9284E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826" y="3429000"/>
            <a:ext cx="5145366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0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F712AEC4-D27B-4AE8-98AC-CBE725532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4687" y="1133469"/>
            <a:ext cx="6932106" cy="4591061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поведения ребенка формируется на основе ценностных представлений семьи о том, что такое «хорошо» и что такое «плохо». Ценностные ориентации в разных семьях существенно отличаются. Один папа считает, что сын должен быть добрым уступчивым, другой, наоборот,  идеал мужчины видит в физической силе, в умении постоять за себя. Словом и делом родители одобряют, поощряют, стимулируют то поведение ребенка, которое соответствует их представлению о «хорошем» человеке. А если ребенок поступает вразрез  с этими представлениями, то его наказывают, стыдят, порицают.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CA40052-B136-45D2-AF11-1C984FBD3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336793" y="1538572"/>
            <a:ext cx="4338674" cy="5021253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изо дня  в день в сознание ребенка внедряют систему норм, правил, формируют представление, какие из них допустимы, а какие следует избегать. Ребенок «зеркало семьи», так говорится в народе, но он не  всегда усваивает «моральный кодекс» своей семьи от «А» до «Я». Пропуская его через призму личного опыта, ребенок «создает» свой свод  правил поведения, взаимоотношений, деятельности и следует ему в силу привычки, а потом  внутренней потребности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4710008-248C-4398-A758-9D5E1D288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469" y="4611757"/>
            <a:ext cx="3368312" cy="2246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497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E22CFC-565B-4F23-B4F5-58DE73A8B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0750" y="536683"/>
            <a:ext cx="10046872" cy="477743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Хорошая семья дает опору ребенку, помогает укрепиться в этом мире, позволяет почувствовать прочность бытия. В хорошей семье никто ни кого не защищает, она сама по себе – лучшая защита ребенку от любых внешних угроз, надежный тыл, его первый образ мира, который он затем всю жизнь будет проецировать на внешний мир – или спокойно доверяя ему, или боясь на него положиться.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опорой и защитой, вселяя уверенность и возвращать спокойствие духа – вот первое предназначение семьи.</a:t>
            </a:r>
          </a:p>
          <a:p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О нравственном здоровье семьи, ее духовных ценностях можно судить по установившимся в ней традициям. Узаконенные временем и проверенные практикой, семейные традиции оказывают огромное влияние на детей.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B925307-D1F0-47A7-BE3C-3B0924B80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0419" y="4789822"/>
            <a:ext cx="3101661" cy="206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04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0792D79-BA39-4D85-B21E-D9CD3C0759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8470" y="139119"/>
            <a:ext cx="10338421" cy="473768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забывать о том, что мы воспитываем не только тогда, когда ребенка поучаем, внушаем ему понятие о добре и зле, объясняем, требуем… Мы оказываем воздействие постоянно, каждую минуту соприкосновения с развивающейся личностью. В воспитании участвует все – наши дела, мысли, чувства, суждения, интересы, вкусы, потребности, в общем, вся атмосфера семьи, которой «дышит» ребенок.</a:t>
            </a: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если ребенок видит в отношениях взрослых принципиальность суждений, самокритичность, взаимопомощь, чуткость, внимание, то и ребенок, включаясь в систему подобных отношений, приобретает положительные черты характера.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909F4AC-D295-408D-A522-C261F93AD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6935" y="4277139"/>
            <a:ext cx="3871291" cy="258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21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DAFCA9-32A0-4C94-A9B2-65A16B2787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181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589</TotalTime>
  <Words>721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Легкий дым</vt:lpstr>
      <vt:lpstr>       Тема: «Культурные ценности семьи и их значение для ребенка»</vt:lpstr>
      <vt:lpstr>Презентация PowerPoint</vt:lpstr>
      <vt:lpstr>Культура семьи, которая накладывает свой отпечаток на все сферы ее деятельности (быт, взаимоотношения, характер и содержание досуга) - одна из важнейших предпосылок  полноценного воспитания детей, а также других ее членов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Тема: «Культурные ценности семьи и их значение для ребенка»</dc:title>
  <dc:creator>Пользователь</dc:creator>
  <cp:lastModifiedBy>Пользователь</cp:lastModifiedBy>
  <cp:revision>1</cp:revision>
  <dcterms:created xsi:type="dcterms:W3CDTF">2023-04-19T05:13:03Z</dcterms:created>
  <dcterms:modified xsi:type="dcterms:W3CDTF">2023-04-19T15:02:05Z</dcterms:modified>
</cp:coreProperties>
</file>