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9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93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8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83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2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8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0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3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6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7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0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8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61A5-7E05-4E8B-AA8C-D145C173322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63A278-B849-4E5C-9310-7BEDA40AB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54A86-413B-485C-99B4-DA1831DAC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5336" y="212035"/>
            <a:ext cx="9605029" cy="2955113"/>
          </a:xfrm>
        </p:spPr>
        <p:txBody>
          <a:bodyPr>
            <a:normAutofit fontScale="90000"/>
          </a:bodyPr>
          <a:lstStyle/>
          <a:p>
            <a:r>
              <a:rPr lang="ru-RU" dirty="0"/>
              <a:t>							Тема:</a:t>
            </a:r>
            <a:br>
              <a:rPr lang="ru-RU" dirty="0"/>
            </a:br>
            <a:r>
              <a:rPr lang="ru-RU" dirty="0"/>
              <a:t>«Культурные ценности семьи и их значение для ребенка»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E8B570-A02A-43E5-AD65-A1D137153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2072" y="5088834"/>
            <a:ext cx="5799928" cy="17691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									5-8 класс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МБОУ "СШ № 16 им. </a:t>
            </a:r>
            <a:r>
              <a:rPr lang="ru-RU" sz="2400" b="1" dirty="0" err="1">
                <a:solidFill>
                  <a:schemeClr val="tx1"/>
                </a:solidFill>
              </a:rPr>
              <a:t>С.Иванова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педагог-психолог Кислая Т.А.</a:t>
            </a: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CDEBF653-592E-4C82-B4C9-5C647870CB71}"/>
              </a:ext>
            </a:extLst>
          </p:cNvPr>
          <p:cNvSpPr/>
          <p:nvPr/>
        </p:nvSpPr>
        <p:spPr>
          <a:xfrm>
            <a:off x="1391479" y="4426226"/>
            <a:ext cx="4863547" cy="1981200"/>
          </a:xfrm>
          <a:prstGeom prst="cloudCallou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Семья – это та первичная среда, где человек должен учиться творить добро. (</a:t>
            </a:r>
            <a:r>
              <a:rPr lang="ru-RU" b="1" dirty="0" err="1">
                <a:solidFill>
                  <a:schemeClr val="tx1"/>
                </a:solidFill>
              </a:rPr>
              <a:t>В.А.Сухомлинский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111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747268-2698-45C5-8F9F-22A48277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777" y="1046922"/>
            <a:ext cx="9745317" cy="37776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 человека начинается в  семье. Семья для ребенка - это место его рождения и становления. Именно в семье ребенок получает азы знаний об окружающем мире. В семье у ребенка формируется умение ценить и уважать труд взрослых. В семейной атмосфере складываются представления ребенка о добре и зле, то есть закладываются основы нравственности личности. В семье закладываются основы духовной культуры человека.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семье ребенок с раннего детства, еще до того, когда он начинает ясно осознавать свои поступки и четко контролировать свое поведение, усваивает язык и веру, образ мышления, картину мира, мнения по поводу кардинальных проблем бытия. Семья и семейные ценности представляют собой важные элементы культуры, являются необходимыми и значимыми для человека на протяжении веков.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A55CAA-8589-4D87-8B14-213B0C91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86414"/>
            <a:ext cx="3557379" cy="23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23AE6-36A8-4643-8330-4A94EDA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42" y="1299971"/>
            <a:ext cx="8061823" cy="33382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семьи, которая накладывает свой отпечаток на все сферы ее деятельности (быт, взаимоотношения, характер и содержание досуга) - одна из важнейших предпосылок  полноценного воспитания детей, а также других ее членов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B6AB3D-8FB8-44A8-895E-7B6AD2CE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17" y="4002985"/>
            <a:ext cx="5075583" cy="28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AB618D-4E56-4D3B-84EA-8143A2502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56" y="271639"/>
            <a:ext cx="9682300" cy="416783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озабоченные судьбой ребенка, серьезнее подходят к выбору для него детского сада, школы, учреждений дополнительного образования (спортивная секция, кружок, музыкальная школа и др.). Деля с общественными институтами воспитания часть забот об образовании и развитии ребенка, родители ищут пути взаимодействия с профессиональными педагогами, всячески поддерживают их авторитет в глазах сына или дочери. Такие родители охотно принимают участие в жизни и деятельности того учреждения, где воспитывается их ребенок.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3670038F-5A3C-410A-822E-13A4529A3D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8821795"/>
                  </p:ext>
                </p:extLst>
              </p:nvPr>
            </p:nvGraphicFramePr>
            <p:xfrm>
              <a:off x="-2107096" y="3855970"/>
              <a:ext cx="3048000" cy="1714500"/>
            </p:xfrm>
            <a:graphic>
              <a:graphicData uri="http://schemas.microsoft.com/office/powerpoint/2016/slidezoom">
                <pslz:sldZm>
                  <pslz:sldZmObj sldId="259" cId="283520203">
                    <pslz:zmPr id="{47000883-C4D0-4BB2-A5E6-E9A0D9CB3F07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Ссылка на слайд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670038F-5A3C-410A-822E-13A4529A3D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107096" y="385597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1CB556-3C5C-47EE-BC77-D5FD9284E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826" y="3429000"/>
            <a:ext cx="51453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712AEC4-D27B-4AE8-98AC-CBE725532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687" y="1133469"/>
            <a:ext cx="6932106" cy="459106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поведения ребенка формируется на основе ценностных представлений семьи о том, что такое «хорошо» и что такое «плохо». Ценностные ориентации в разных семьях существенно отличаются. Один папа считает, что сын должен быть добрым уступчивым, другой, наоборот,  идеал мужчины видит в физической силе, в умении постоять за себя. Словом и делом родители одобряют, поощряют, стимулируют то поведение ребенка, которое соответствует их представлению о «хорошем» человеке. А если ребенок поступает вразрез  с этими представлениями, то его наказывают, стыдят, порицают.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A40052-B136-45D2-AF11-1C984FBD3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36793" y="1538572"/>
            <a:ext cx="4338674" cy="502125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изо дня  в день в сознание ребенка внедряют систему норм, правил, формируют представление, какие из них допустимы, а какие следует избегать. Ребенок «зеркало семьи», так говорится в народе, но он не  всегда усваивает «моральный кодекс» своей семьи от «А» до «Я». Пропуская его через призму личного опыта, ребенок «создает» свой свод  правил поведения, взаимоотношений, деятельности и следует ему в силу привычки, а потом  внутренней потребности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710008-248C-4398-A758-9D5E1D28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69" y="4611757"/>
            <a:ext cx="3368312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E22CFC-565B-4F23-B4F5-58DE73A8B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750" y="536683"/>
            <a:ext cx="10046872" cy="477743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семья дает опору ребенку, помогает укрепиться в этом мире, позволяет почувствовать прочность бытия. В хорошей семье никто ни кого не защищает, она сама по себе – лучшая защита ребенку от любых внешних угроз, надежный тыл, его первый образ мира, который он затем всю жизнь будет проецировать на внешний мир – или спокойно доверяя ему, или боясь на него положиться.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опорой и защитой, вселяя уверенность и возвращать спокойствие духа – вот первое предназначение семьи.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 нравственном здоровье семьи, ее духовных ценностях можно судить по установившимся в ней традициям. Узаконенные временем и проверенные практикой, семейные традиции оказывают огромное влияние на детей.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25307-D1F0-47A7-BE3C-3B0924B8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419" y="4789822"/>
            <a:ext cx="3101661" cy="20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792D79-BA39-4D85-B21E-D9CD3C075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470" y="139119"/>
            <a:ext cx="10338421" cy="473768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забывать о том, что мы воспитываем не только тогда, когда ребенка поучаем, внушаем ему понятие о добре и зле, объясняем, требуем… Мы оказываем воздействие постоянно, каждую минуту соприкосновения с развивающейся личностью. В воспитании участвует все – наши дела, мысли, чувства, суждения, интересы, вкусы, потребности, в общем, вся атмосфера семьи, которой «дышит» ребенок.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если ребенок видит в отношениях взрослых принципиальность суждений, самокритичность, взаимопомощь, чуткость, внимание, то и ребенок, включаясь в систему подобных отношений, приобретает положительные черты характера.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09F4AC-D295-408D-A522-C261F93A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35" y="4277139"/>
            <a:ext cx="3871291" cy="25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AFCA9-32A0-4C94-A9B2-65A16B27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589</TotalTime>
  <Words>721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       Тема: «Культурные ценности семьи и их значение для ребенка»</vt:lpstr>
      <vt:lpstr>Презентация PowerPoint</vt:lpstr>
      <vt:lpstr>Культура семьи, которая накладывает свой отпечаток на все сферы ее деятельности (быт, взаимоотношения, характер и содержание досуга) - одна из важнейших предпосылок  полноценного воспитания детей, а также других ее членов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Тема: «Культурные ценности семьи и их значение для ребенка»</dc:title>
  <dc:creator>Пользователь</dc:creator>
  <cp:lastModifiedBy>Пользователь</cp:lastModifiedBy>
  <cp:revision>1</cp:revision>
  <dcterms:created xsi:type="dcterms:W3CDTF">2023-04-19T05:13:03Z</dcterms:created>
  <dcterms:modified xsi:type="dcterms:W3CDTF">2023-04-19T15:02:05Z</dcterms:modified>
</cp:coreProperties>
</file>