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2" r:id="rId3"/>
    <p:sldId id="273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3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69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60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85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35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61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5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0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3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07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7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4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2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3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1F60-8DA6-4555-8ECB-EB84F09AE3A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7ACFDB-80D5-43B4-868B-1253E98B70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31035"/>
            <a:ext cx="7766936" cy="1646302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</a:rPr>
              <a:t>МУНИЦИПАЛЬНОЕ БЮДЖЕТНОЕ ОБЩЕОБРАЗОВАТЕЛЬНОЕ УЧРЕЖДЕНИЕ</a:t>
            </a:r>
            <a:br>
              <a:rPr lang="ru-RU" altLang="ru-RU" sz="2400" b="1" dirty="0">
                <a:latin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</a:rPr>
              <a:t>  «СРЕДНЯЯ ШКОЛА №16 ГОРОДА ЕВПАТОРИИ РЕСПУБЛИКИ КРЫМ»</a:t>
            </a:r>
            <a:br>
              <a:rPr lang="ru-RU" altLang="ru-RU" sz="2400" b="1" dirty="0">
                <a:latin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4789" y="1743675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Декада сотрудничества учителей начальных классов и воспитателей МБДОУ «Детский сад №29 «Чебурашка»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3903" y="4022498"/>
            <a:ext cx="8422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Подготовила </a:t>
            </a:r>
          </a:p>
          <a:p>
            <a:pPr algn="ctr">
              <a:spcBef>
                <a:spcPct val="0"/>
              </a:spcBef>
            </a:pPr>
            <a:r>
              <a:rPr lang="ru-RU" alt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заместитель директора по УВР </a:t>
            </a:r>
          </a:p>
          <a:p>
            <a:pPr algn="ctr">
              <a:spcBef>
                <a:spcPct val="0"/>
              </a:spcBef>
            </a:pPr>
            <a:r>
              <a:rPr lang="ru-RU" alt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МБОУ «СШ №16»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Полищук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Татьяна Васильевна</a:t>
            </a:r>
            <a:endParaRPr lang="ru-RU" altLang="ru-RU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1" y="4022498"/>
            <a:ext cx="3825438" cy="26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30" y="3685644"/>
            <a:ext cx="4643142" cy="26117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89204"/>
            <a:ext cx="11704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Занятие  в старшей группе 1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«Формирование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элементарных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математических представлений»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889" y="1120201"/>
            <a:ext cx="3834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22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46876" y="4818714"/>
            <a:ext cx="512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Воспитатель </a:t>
            </a:r>
          </a:p>
          <a:p>
            <a:pPr algn="ctr">
              <a:spcAft>
                <a:spcPts val="0"/>
              </a:spcAft>
            </a:pP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Витвицкая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Наталья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Вячеславовна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9" y="1702267"/>
            <a:ext cx="3973328" cy="29799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44047" y="1411845"/>
            <a:ext cx="5460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Занятие  в старшей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группе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2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47240" y="2300417"/>
            <a:ext cx="1981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23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</a:t>
            </a:r>
            <a:endParaRPr lang="ru-RU" altLang="ru-RU" sz="2400" b="1" dirty="0" smtClean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2017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75446" y="1897208"/>
            <a:ext cx="3153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«Развитие речи»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18" y="1995802"/>
            <a:ext cx="4578675" cy="25755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90651" y="6325478"/>
            <a:ext cx="9787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Воспитатель 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Аблязизова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Эльнара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Рашидовна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7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997" y="483232"/>
            <a:ext cx="6322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Подготовка к обучению грамоте»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997" y="83122"/>
            <a:ext cx="834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Занятие в подготовительной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 школе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группе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2256" y="441480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23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303" y="6179961"/>
            <a:ext cx="9440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Воспитатель Онищенко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Елена Борисовна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4" y="964701"/>
            <a:ext cx="4400328" cy="2475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3643221"/>
            <a:ext cx="4400329" cy="2475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964701"/>
            <a:ext cx="4400329" cy="2475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4" y="3643220"/>
            <a:ext cx="4400328" cy="24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184" y="161500"/>
            <a:ext cx="5564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Занятие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старшей группе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3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635" y="530832"/>
            <a:ext cx="11068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Ознакомление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 окружающим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миром 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Крымская весна. Первоцветы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37353" y="424916"/>
            <a:ext cx="4039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23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176" y="6206086"/>
            <a:ext cx="8368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Воспитатель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Ярошевич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Наталья Николаевна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4" y="1424388"/>
            <a:ext cx="3956845" cy="2225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63" y="1071247"/>
            <a:ext cx="4640439" cy="2610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2" y="3830927"/>
            <a:ext cx="3956845" cy="2225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66" y="3840076"/>
            <a:ext cx="4206240" cy="23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001" y="196334"/>
            <a:ext cx="3720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Игра «Поле чудес».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6932" y="567060"/>
            <a:ext cx="831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Литературная викторина «В гостях у сказки».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0943" y="192371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24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845" y="6240921"/>
            <a:ext cx="10415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Заведующая библиотекой Бойко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Екатерина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Николаевна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1" y="1163033"/>
            <a:ext cx="4156112" cy="2337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23" y="1399451"/>
            <a:ext cx="2500044" cy="1875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89" y="3377662"/>
            <a:ext cx="3882268" cy="2911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3633359"/>
            <a:ext cx="3322483" cy="2389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12" y="1236656"/>
            <a:ext cx="3652195" cy="19946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61" y="3604023"/>
            <a:ext cx="3378295" cy="25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56836" y="712034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24 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942" y="165463"/>
            <a:ext cx="799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Экскурсия по школе « Здравствуй, школа!»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9" y="757645"/>
            <a:ext cx="2456633" cy="3275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50" y="757645"/>
            <a:ext cx="2502353" cy="3336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07" y="782323"/>
            <a:ext cx="2438125" cy="3250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4" y="4163673"/>
            <a:ext cx="3277962" cy="2458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16" y="4224633"/>
            <a:ext cx="3301364" cy="2476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84" y="3981133"/>
            <a:ext cx="3626031" cy="27195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36" y="1328894"/>
            <a:ext cx="3329392" cy="24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8622" y="487683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29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372" y="0"/>
            <a:ext cx="102867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Родительское собрание для родителей выпускных групп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МБДОУ «ДС №29 «Чебурашка»:  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СКОРО В ШКОЛУ!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22" y="1101648"/>
            <a:ext cx="4310965" cy="2424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28" y="4449896"/>
            <a:ext cx="4072662" cy="229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6" y="4495227"/>
            <a:ext cx="3767545" cy="2119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86" y="1119625"/>
            <a:ext cx="4746398" cy="26698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372" y="3830353"/>
            <a:ext cx="5997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Заведующая МБДОУ «ДС №29 «Чебурашка»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Печникова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Любовь Николаевна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1259" y="3526566"/>
            <a:ext cx="46955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Заместитель заведующей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МБДОУ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«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ДС №29 «Чебурашка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Саранцева Ирина Николаевна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35017" y="5414143"/>
            <a:ext cx="3409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Заместитель директора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 УВР МБОУ «СШ №16»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Полищук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Татьяна Васильевна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794" y="62125"/>
            <a:ext cx="11643360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основании Договора о сотрудничестве №11 между МБОУ «СШ №16» и МБДОУ «Детский сад №29 «Чебурашка» от 31.08.2016г., в соответствии с планом работы по преемственности МБОУ «СШ №16» и МБДОУ «Детский сад №29 «Чебурашка», утверждённого приказом № 372/01-03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 31.08.2016г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., и с целью обеспечения преемственности между дошкольным и начальным общим образованием через координацию деятельности педагогического коллектива школы и детского сада,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была проведена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декада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сотрудничества учителей начальной школы МБОУ «СШ №16» и воспитателей детского сада МБДОУ «Детский сад №29 «Чебурашка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».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b="1" i="1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ru-RU" alt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                                               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               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 </a:t>
            </a:r>
            <a:r>
              <a:rPr lang="ru-RU" altLang="ru-RU" sz="24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февраля 2017 года состоялся </a:t>
            </a:r>
            <a:endParaRPr lang="ru-RU" altLang="ru-RU" sz="24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День </a:t>
            </a:r>
            <a:r>
              <a:rPr lang="ru-RU" altLang="ru-RU" sz="24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открытых дверей </a:t>
            </a:r>
            <a:endParaRPr lang="ru-RU" altLang="ru-RU" sz="24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  для </a:t>
            </a:r>
            <a:r>
              <a:rPr lang="ru-RU" altLang="ru-RU" sz="24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будущих первоклассников </a:t>
            </a:r>
            <a:endParaRPr lang="ru-RU" altLang="ru-RU" sz="24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  и </a:t>
            </a:r>
            <a:r>
              <a:rPr lang="ru-RU" altLang="ru-RU" sz="24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их родителей.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dirty="0">
              <a:cs typeface="Aharoni" panose="02010803020104030203" pitchFamily="2" charset="-79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0" y="2734491"/>
            <a:ext cx="3074389" cy="40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698"/>
            <a:ext cx="11634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	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рамках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декады 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сотрудничества учителей начальных классов и воспитателей ДОУ в марте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2017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года были проведены Дни открытых дверей, в ходе которых посещены занятия в подготовительной группе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 старших группах учителями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начальных классов,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выпускающими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 классы и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набирающими </a:t>
            </a: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первоклассников. </a:t>
            </a:r>
            <a:endParaRPr lang="ru-RU" altLang="ru-RU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4027"/>
            <a:ext cx="11817531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Воспитатели старших 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 подготовительной групп посетили открытые уроки в 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четырёх первых 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классах 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(по математике, литературному чтению, русскому языку, окружающему  миру).  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Также 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наши первоклассники приняли участие в спортивном празднике 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«Мы - будущие олимпийцы» 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базе МБДОУ «ДС № 29 «Чебурашка». А воспитанники старшей группы показали свои литературные знания в игре «Поле чудес» при проведении 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литературной викторины   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библиотеке нашей школы.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	Проведены круглые столы по итогам </a:t>
            </a:r>
            <a:r>
              <a:rPr lang="ru-RU" altLang="ru-RU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взаимопосещений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в рамках </a:t>
            </a: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декады  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сотрудничества учителей начальных классов и воспитателей детского сада.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endParaRPr lang="ru-RU" altLang="ru-RU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2524" y="4057100"/>
            <a:ext cx="5734594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29</a:t>
            </a:r>
            <a:r>
              <a:rPr lang="ru-RU" altLang="ru-RU" sz="22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марта 2017 года </a:t>
            </a:r>
            <a:endParaRPr lang="ru-RU" altLang="ru-RU" sz="2200" i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проведено   </a:t>
            </a:r>
            <a:r>
              <a:rPr lang="ru-RU" altLang="ru-RU" sz="22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родительское </a:t>
            </a:r>
            <a:r>
              <a:rPr lang="ru-RU" altLang="ru-RU" sz="22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собрание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для родителей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выпускников старших групп: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«Скоро в школу!».</a:t>
            </a:r>
            <a:r>
              <a:rPr lang="ru-RU" alt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ru-RU" altLang="ru-RU" sz="2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5" y="4057100"/>
            <a:ext cx="2916326" cy="24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43" y="3063013"/>
            <a:ext cx="3375056" cy="32405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0" y="3434932"/>
            <a:ext cx="3638411" cy="28094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723" y="119621"/>
            <a:ext cx="1161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Дни открытых дверей  в МБОУ «СШ №16» для воспитателей МБДОУ «ДС №29 «Чебурашка»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69811" y="1013392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15 марта 2017 года </a:t>
            </a:r>
            <a:endParaRPr lang="ru-RU" alt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76935" y="1498084"/>
            <a:ext cx="41014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В 1-Г классе </a:t>
            </a:r>
          </a:p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по литературному чтению: </a:t>
            </a:r>
          </a:p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И.Токмакова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«Аля,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Кляксич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и буква «А».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603" y="6368997"/>
            <a:ext cx="10714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Учитель начальных классов  Ладыгина Елена Юрьевна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18" y="1013392"/>
            <a:ext cx="3764229" cy="2823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4" y="950618"/>
            <a:ext cx="2919904" cy="23904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95" y="3937440"/>
            <a:ext cx="3527900" cy="22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9554" y="135371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15 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655" y="597036"/>
            <a:ext cx="11830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1-Б классе по математике: «Подготовка к изучению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таблицы сложения в пределах 20».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5883" y="6248531"/>
            <a:ext cx="11370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Учитель начальных классов Чирко Людмила Викторовна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5" y="1515291"/>
            <a:ext cx="3148150" cy="2098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515291"/>
            <a:ext cx="3175363" cy="2116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3797002"/>
            <a:ext cx="3430089" cy="2286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09" y="3834409"/>
            <a:ext cx="3317869" cy="2211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5" y="3797002"/>
            <a:ext cx="3254052" cy="2169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03" y="1073330"/>
            <a:ext cx="3838303" cy="25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469" y="0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16 марта 2017 года </a:t>
            </a:r>
            <a:endParaRPr lang="ru-RU" alt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702" y="461665"/>
            <a:ext cx="9534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В 1-В классе по русскому языку: «Вежливые слова».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4518" y="6250192"/>
            <a:ext cx="11389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Учитель начальных классов Повитницкая Мария Леонидовна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73" y="3628912"/>
            <a:ext cx="3551069" cy="2663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44" y="1058402"/>
            <a:ext cx="3146459" cy="2359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1" y="923330"/>
            <a:ext cx="3506651" cy="2629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55" y="932038"/>
            <a:ext cx="3483429" cy="2612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6" y="3657616"/>
            <a:ext cx="3407938" cy="25559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00" y="3645579"/>
            <a:ext cx="3472817" cy="26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635" y="531311"/>
            <a:ext cx="11094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В 1-А классе по окружающему миру: «Почему радуга разноцветная?»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288" y="6964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16 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288" y="6232124"/>
            <a:ext cx="10890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Учитель начальных классов Дороненкова Анна Анатольевна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2" y="1340271"/>
            <a:ext cx="3677330" cy="2068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05" y="3658812"/>
            <a:ext cx="4291494" cy="2519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67" y="1049784"/>
            <a:ext cx="3275861" cy="2456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0" y="3506680"/>
            <a:ext cx="3677330" cy="2757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76" y="981736"/>
            <a:ext cx="2953343" cy="5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" y="66543"/>
            <a:ext cx="11678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Совместный спортивный праздник: «Мы – будущие олимпийцы».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1553" y="5868128"/>
            <a:ext cx="11364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Инструктор по физической культуре Наумова Валерия Валерьевна,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учителя физкультуры 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Горохова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Лидия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Андреевна, Степанищева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Татьяна Станиславовна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68" y="2386873"/>
            <a:ext cx="5221446" cy="3481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78" y="3181869"/>
            <a:ext cx="3959135" cy="2639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7" y="618200"/>
            <a:ext cx="3802380" cy="2534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30" y="940499"/>
            <a:ext cx="3750129" cy="2500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0" y="2785569"/>
            <a:ext cx="2011497" cy="3017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02" y="724539"/>
            <a:ext cx="3091262" cy="20610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29134" y="428983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17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193" y="242651"/>
            <a:ext cx="876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Подгрупповое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лексико-грамматическое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занятие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191" y="5343380"/>
            <a:ext cx="9553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Учитель-логопед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Патешина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Юлия Юрьевна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193" y="593717"/>
            <a:ext cx="5732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«Школьные принадлежности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93987" y="801643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22 </a:t>
            </a:r>
            <a:r>
              <a:rPr lang="ru-RU" altLang="ru-RU" sz="24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марта 2017 года </a:t>
            </a:r>
            <a:endParaRPr lang="ru-RU" altLang="ru-RU" sz="2400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20" y="1319523"/>
            <a:ext cx="2945544" cy="5236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" y="1319523"/>
            <a:ext cx="5365143" cy="4023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78" y="1319523"/>
            <a:ext cx="2945543" cy="52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532</TotalTime>
  <Words>401</Words>
  <Application>Microsoft Office PowerPoint</Application>
  <PresentationFormat>Широкоэкранный</PresentationFormat>
  <Paragraphs>89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Aharoni</vt:lpstr>
      <vt:lpstr>Arial</vt:lpstr>
      <vt:lpstr>Arial Black</vt:lpstr>
      <vt:lpstr>Times New Roman</vt:lpstr>
      <vt:lpstr>Trebuchet MS</vt:lpstr>
      <vt:lpstr>Wingdings 3</vt:lpstr>
      <vt:lpstr>Грань</vt:lpstr>
      <vt:lpstr>МУНИЦИПАЛЬНОЕ БЮДЖЕТНОЕ ОБЩЕОБРАЗОВАТЕЛЬНОЕ УЧРЕЖДЕНИЕ   «СРЕДНЯЯ ШКОЛА №16 ГОРОДА ЕВПАТОРИИ РЕСПУБЛИКИ КРЫМ»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 «СРЕДНЯЯ ШКОЛА №16 ГОРОДА ЕВПАТОРИИ РЕСПУБЛИКИ КРЫМ» </dc:title>
  <dc:creator>user01</dc:creator>
  <cp:lastModifiedBy>user01</cp:lastModifiedBy>
  <cp:revision>82</cp:revision>
  <dcterms:created xsi:type="dcterms:W3CDTF">2017-04-10T05:42:20Z</dcterms:created>
  <dcterms:modified xsi:type="dcterms:W3CDTF">2017-04-12T06:41:27Z</dcterms:modified>
</cp:coreProperties>
</file>