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ОТМЕТКИ  4 КЛАСС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отметка 5 (32%)</c:v>
                </c:pt>
                <c:pt idx="1">
                  <c:v>отметка 4 (41%)</c:v>
                </c:pt>
                <c:pt idx="2">
                  <c:v>отметка 3 (27%)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</c:v>
                </c:pt>
                <c:pt idx="1">
                  <c:v>29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spPr>
    <a:ln cmpd="sng">
      <a:solidFill>
        <a:schemeClr val="accent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ОТМЕТКИ 5 КЛАСС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отметка 5 (31%)</c:v>
                </c:pt>
                <c:pt idx="1">
                  <c:v>отметка 4 (41%)</c:v>
                </c:pt>
                <c:pt idx="2">
                  <c:v>отметка 3 (27%)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21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 (%)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4 КЛАСС (88%)</c:v>
                </c:pt>
                <c:pt idx="1">
                  <c:v>5 КЛАСС (72%)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88</c:v>
                </c:pt>
                <c:pt idx="1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601895"/>
            <a:ext cx="5966666" cy="2423346"/>
          </a:xfrm>
        </p:spPr>
        <p:txBody>
          <a:bodyPr/>
          <a:lstStyle/>
          <a:p>
            <a:pPr marL="0" indent="0">
              <a:buNone/>
            </a:pPr>
            <a:r>
              <a:rPr lang="ru-RU" sz="3600" u="sng" dirty="0" smtClean="0">
                <a:effectLst/>
              </a:rPr>
              <a:t/>
            </a:r>
            <a:br>
              <a:rPr lang="ru-RU" sz="3600" u="sng" dirty="0" smtClean="0">
                <a:effectLst/>
              </a:rPr>
            </a:br>
            <a:r>
              <a:rPr lang="ru-RU" sz="3600" u="sng" dirty="0">
                <a:effectLst/>
              </a:rPr>
              <a:t/>
            </a:r>
            <a:br>
              <a:rPr lang="ru-RU" sz="3600" u="sng" dirty="0">
                <a:effectLst/>
              </a:rPr>
            </a:br>
            <a:r>
              <a:rPr lang="ru-RU" sz="3600" u="sng" dirty="0" smtClean="0">
                <a:effectLst/>
              </a:rPr>
              <a:t>Сравнительный </a:t>
            </a:r>
            <a:r>
              <a:rPr lang="ru-RU" sz="3600" u="sng" dirty="0">
                <a:effectLst/>
              </a:rPr>
              <a:t>анализ успеваемости учащихся 5-х классов </a:t>
            </a:r>
            <a:r>
              <a:rPr lang="ru-RU" sz="3600" u="sng" dirty="0" smtClean="0">
                <a:effectLst/>
              </a:rPr>
              <a:t/>
            </a:r>
            <a:br>
              <a:rPr lang="ru-RU" sz="3600" u="sng" dirty="0" smtClean="0">
                <a:effectLst/>
              </a:rPr>
            </a:br>
            <a:r>
              <a:rPr lang="ru-RU" sz="3600" u="sng" dirty="0" smtClean="0">
                <a:effectLst/>
              </a:rPr>
              <a:t>по </a:t>
            </a:r>
            <a:r>
              <a:rPr lang="ru-RU" sz="3600" u="sng" dirty="0">
                <a:effectLst/>
              </a:rPr>
              <a:t>английскому языку </a:t>
            </a:r>
            <a:r>
              <a:rPr lang="ru-RU" sz="3600" u="sng" dirty="0" smtClean="0">
                <a:effectLst/>
              </a:rPr>
              <a:t/>
            </a:r>
            <a:br>
              <a:rPr lang="ru-RU" sz="3600" u="sng" dirty="0" smtClean="0">
                <a:effectLst/>
              </a:rPr>
            </a:br>
            <a:r>
              <a:rPr lang="ru-RU" sz="3600" u="sng" dirty="0" smtClean="0">
                <a:effectLst/>
              </a:rPr>
              <a:t>за </a:t>
            </a:r>
            <a:r>
              <a:rPr lang="ru-RU" sz="3600" u="sng" dirty="0">
                <a:effectLst/>
              </a:rPr>
              <a:t>4-й класс </a:t>
            </a:r>
            <a:r>
              <a:rPr lang="ru-RU" sz="3600" u="sng" dirty="0" smtClean="0">
                <a:effectLst/>
              </a:rPr>
              <a:t>и </a:t>
            </a:r>
            <a:r>
              <a:rPr lang="ru-RU" sz="3600" u="sng" dirty="0">
                <a:effectLst/>
              </a:rPr>
              <a:t>первую четверть 5-го </a:t>
            </a:r>
            <a:r>
              <a:rPr lang="ru-RU" sz="3600" u="sng" dirty="0" smtClean="0">
                <a:effectLst/>
              </a:rPr>
              <a:t>класса</a:t>
            </a:r>
            <a:br>
              <a:rPr lang="ru-RU" sz="3600" u="sng" dirty="0" smtClean="0">
                <a:effectLst/>
              </a:rPr>
            </a:br>
            <a:r>
              <a:rPr lang="ru-RU" sz="3600" u="sng" dirty="0" smtClean="0">
                <a:effectLst/>
              </a:rPr>
              <a:t>2018-2019 учебный год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учитель: </a:t>
            </a:r>
            <a:r>
              <a:rPr lang="ru-RU" dirty="0" err="1"/>
              <a:t>Бухлаева</a:t>
            </a:r>
            <a:r>
              <a:rPr lang="ru-RU" dirty="0"/>
              <a:t> Юлия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302330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61070432"/>
              </p:ext>
            </p:extLst>
          </p:nvPr>
        </p:nvGraphicFramePr>
        <p:xfrm>
          <a:off x="683568" y="332656"/>
          <a:ext cx="806489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428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13481235"/>
              </p:ext>
            </p:extLst>
          </p:nvPr>
        </p:nvGraphicFramePr>
        <p:xfrm>
          <a:off x="467544" y="260648"/>
          <a:ext cx="828092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0672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930570350"/>
              </p:ext>
            </p:extLst>
          </p:nvPr>
        </p:nvGraphicFramePr>
        <p:xfrm>
          <a:off x="611560" y="620688"/>
          <a:ext cx="792088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57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064895" cy="626469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Сравнив </a:t>
            </a:r>
            <a:r>
              <a:rPr lang="ru-RU" dirty="0"/>
              <a:t>успеваемость учащихся за 4-й класс и первую четверть 5-го класса можно сделать вывод, что качество знаний учащихся по английскому языку уменьшилось на 16%.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по итогам года за 4й класс качество знаний учащихся составляло 88%, </a:t>
            </a:r>
            <a:r>
              <a:rPr lang="ru-RU" dirty="0" smtClean="0"/>
              <a:t>то </a:t>
            </a:r>
            <a:r>
              <a:rPr lang="ru-RU" dirty="0"/>
              <a:t>по итогам первой четверти качество знаний составляет 72%. </a:t>
            </a:r>
            <a:endParaRPr lang="ru-RU" dirty="0" smtClean="0"/>
          </a:p>
          <a:p>
            <a:r>
              <a:rPr lang="ru-RU" smtClean="0"/>
              <a:t>Спад </a:t>
            </a:r>
            <a:r>
              <a:rPr lang="ru-RU" dirty="0"/>
              <a:t>успеваемости учащихся, на мой взгляд, обусловлен добавлением детей из </a:t>
            </a:r>
            <a:r>
              <a:rPr lang="ru-RU"/>
              <a:t>класса </a:t>
            </a:r>
            <a:r>
              <a:rPr lang="ru-RU" smtClean="0"/>
              <a:t>коррекции и  </a:t>
            </a:r>
            <a:r>
              <a:rPr lang="ru-RU" dirty="0"/>
              <a:t>появлением новых предметов (возрос объем работы, если раньше ежедневно ученики готовились к 3 предметам, то теперь надо готовиться к 6- </a:t>
            </a:r>
            <a:r>
              <a:rPr lang="ru-RU" dirty="0" err="1"/>
              <a:t>ти</a:t>
            </a:r>
            <a:r>
              <a:rPr lang="ru-RU" dirty="0"/>
              <a:t> ежедневно).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17581" y="188641"/>
            <a:ext cx="7175351" cy="144016"/>
          </a:xfrm>
        </p:spPr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58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040809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</TotalTime>
  <Words>103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Georgia</vt:lpstr>
      <vt:lpstr>Trebuchet MS</vt:lpstr>
      <vt:lpstr>Воздушный поток</vt:lpstr>
      <vt:lpstr>  Сравнительный анализ успеваемости учащихся 5-х классов  по английскому языку  за 4-й класс и первую четверть 5-го класса 2018-2019 учебный год </vt:lpstr>
      <vt:lpstr>Презентация PowerPoint</vt:lpstr>
      <vt:lpstr>Презентация PowerPoint</vt:lpstr>
      <vt:lpstr>Презентация PowerPoint</vt:lpstr>
      <vt:lpstr>ВЫВОД: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Сравнительный анализ успеваемости учащихся 5-х классов  по английскому языку  за 4-й класс и первую четверть 5-го класса </dc:title>
  <dc:creator>Admin</dc:creator>
  <cp:lastModifiedBy>user01</cp:lastModifiedBy>
  <cp:revision>6</cp:revision>
  <dcterms:created xsi:type="dcterms:W3CDTF">2018-11-14T21:46:09Z</dcterms:created>
  <dcterms:modified xsi:type="dcterms:W3CDTF">2018-12-01T08:38:19Z</dcterms:modified>
</cp:coreProperties>
</file>