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3"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7" d="100"/>
          <a:sy n="57" d="100"/>
        </p:scale>
        <p:origin x="-1188"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fif"/><Relationship Id="rId7" Type="http://schemas.openxmlformats.org/officeDocument/2006/relationships/image" Target="../media/image18.jpeg"/><Relationship Id="rId2" Type="http://schemas.openxmlformats.org/officeDocument/2006/relationships/image" Target="../media/image13.jfif"/><Relationship Id="rId1" Type="http://schemas.openxmlformats.org/officeDocument/2006/relationships/image" Target="../media/image12.jpeg"/><Relationship Id="rId6" Type="http://schemas.openxmlformats.org/officeDocument/2006/relationships/image" Target="../media/image17.jfif"/><Relationship Id="rId5" Type="http://schemas.openxmlformats.org/officeDocument/2006/relationships/image" Target="../media/image16.jpeg"/><Relationship Id="rId4" Type="http://schemas.openxmlformats.org/officeDocument/2006/relationships/image" Target="../media/image15.jpg"/><Relationship Id="rId9" Type="http://schemas.openxmlformats.org/officeDocument/2006/relationships/image" Target="../media/image20.jfif"/></Relationships>
</file>

<file path=ppt/diagrams/_rels/data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image" Target="../media/image31.jfif"/><Relationship Id="rId4"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fif"/><Relationship Id="rId7" Type="http://schemas.openxmlformats.org/officeDocument/2006/relationships/image" Target="../media/image18.jpeg"/><Relationship Id="rId2" Type="http://schemas.openxmlformats.org/officeDocument/2006/relationships/image" Target="../media/image13.jfif"/><Relationship Id="rId1" Type="http://schemas.openxmlformats.org/officeDocument/2006/relationships/image" Target="../media/image12.jpeg"/><Relationship Id="rId6" Type="http://schemas.openxmlformats.org/officeDocument/2006/relationships/image" Target="../media/image17.jfif"/><Relationship Id="rId5" Type="http://schemas.openxmlformats.org/officeDocument/2006/relationships/image" Target="../media/image16.jpeg"/><Relationship Id="rId4" Type="http://schemas.openxmlformats.org/officeDocument/2006/relationships/image" Target="../media/image15.jpg"/><Relationship Id="rId9" Type="http://schemas.openxmlformats.org/officeDocument/2006/relationships/image" Target="../media/image20.jfif"/></Relationships>
</file>

<file path=ppt/diagrams/_rels/drawing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image" Target="../media/image31.jfif"/><Relationship Id="rId4"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16AFF-BDFA-4660-B42B-CFD9F71DBD66}" type="doc">
      <dgm:prSet loTypeId="urn:microsoft.com/office/officeart/2008/layout/PictureStrips" loCatId="picture" qsTypeId="urn:microsoft.com/office/officeart/2005/8/quickstyle/simple2" qsCatId="simple" csTypeId="urn:microsoft.com/office/officeart/2005/8/colors/accent0_2" csCatId="mainScheme" phldr="1"/>
      <dgm:spPr/>
      <dgm:t>
        <a:bodyPr/>
        <a:lstStyle/>
        <a:p>
          <a:endParaRPr lang="ru-RU"/>
        </a:p>
      </dgm:t>
    </dgm:pt>
    <dgm:pt modelId="{304F73E5-D0EA-4A28-B806-A41949BCB90A}">
      <dgm:prSet custT="1"/>
      <dgm:spPr/>
      <dgm:t>
        <a:bodyPr/>
        <a:lstStyle/>
        <a:p>
          <a:pPr algn="ctr" rtl="0"/>
          <a:r>
            <a:rPr lang="ru-RU" sz="1400" dirty="0" smtClean="0">
              <a:solidFill>
                <a:schemeClr val="tx1"/>
              </a:solidFill>
              <a:latin typeface="Franklin Gothic Book" panose="020B0503020102020204" pitchFamily="34" charset="0"/>
            </a:rPr>
            <a:t>Его внешний вид (ребенок одет не по сезону, вещи грязные, заношенные, не по размеру).</a:t>
          </a:r>
          <a:endParaRPr lang="ru-RU" sz="1400" dirty="0">
            <a:solidFill>
              <a:schemeClr val="tx1"/>
            </a:solidFill>
            <a:latin typeface="Franklin Gothic Book" panose="020B0503020102020204" pitchFamily="34" charset="0"/>
          </a:endParaRPr>
        </a:p>
      </dgm:t>
    </dgm:pt>
    <dgm:pt modelId="{6F0E0E89-BB03-40DA-9C58-BA00448B42A0}" type="parTrans" cxnId="{04C245D3-ADC2-441C-BF99-70FEE9AFCBC8}">
      <dgm:prSet/>
      <dgm:spPr/>
      <dgm:t>
        <a:bodyPr/>
        <a:lstStyle/>
        <a:p>
          <a:endParaRPr lang="ru-RU"/>
        </a:p>
      </dgm:t>
    </dgm:pt>
    <dgm:pt modelId="{2A06F162-0CF2-4246-9237-98AAF1E72E4C}" type="sibTrans" cxnId="{04C245D3-ADC2-441C-BF99-70FEE9AFCBC8}">
      <dgm:prSet/>
      <dgm:spPr/>
      <dgm:t>
        <a:bodyPr/>
        <a:lstStyle/>
        <a:p>
          <a:endParaRPr lang="ru-RU"/>
        </a:p>
      </dgm:t>
    </dgm:pt>
    <dgm:pt modelId="{A00721EB-4FB3-4D74-94C8-EE4B856044B0}">
      <dgm:prSet custT="1"/>
      <dgm:spPr/>
      <dgm:t>
        <a:bodyPr/>
        <a:lstStyle/>
        <a:p>
          <a:pPr algn="ctr" rtl="0"/>
          <a:r>
            <a:rPr lang="ru-RU" sz="1400" dirty="0" smtClean="0">
              <a:solidFill>
                <a:schemeClr val="tx1"/>
              </a:solidFill>
              <a:latin typeface="Franklin Gothic Book" panose="020B0503020102020204" pitchFamily="34" charset="0"/>
            </a:rPr>
            <a:t>Поведение (ребенок голодает и вынужден попрошайничать, сдавать пустые бутылки, искать еду в мусорном контейнере, воровать).</a:t>
          </a:r>
          <a:endParaRPr lang="ru-RU" sz="1400" dirty="0">
            <a:solidFill>
              <a:schemeClr val="tx1"/>
            </a:solidFill>
            <a:latin typeface="Franklin Gothic Book" panose="020B0503020102020204" pitchFamily="34" charset="0"/>
          </a:endParaRPr>
        </a:p>
      </dgm:t>
    </dgm:pt>
    <dgm:pt modelId="{209D1D93-F91C-4528-9DA8-47F1ED4259E2}" type="parTrans" cxnId="{03703250-1F24-45DD-856C-9ABFC0E477F4}">
      <dgm:prSet/>
      <dgm:spPr/>
      <dgm:t>
        <a:bodyPr/>
        <a:lstStyle/>
        <a:p>
          <a:endParaRPr lang="ru-RU"/>
        </a:p>
      </dgm:t>
    </dgm:pt>
    <dgm:pt modelId="{575A3F5E-6F24-45EF-BE8A-1CF2CA779E67}" type="sibTrans" cxnId="{03703250-1F24-45DD-856C-9ABFC0E477F4}">
      <dgm:prSet/>
      <dgm:spPr/>
      <dgm:t>
        <a:bodyPr/>
        <a:lstStyle/>
        <a:p>
          <a:endParaRPr lang="ru-RU"/>
        </a:p>
      </dgm:t>
    </dgm:pt>
    <dgm:pt modelId="{F3BAB041-79A7-487F-9CAC-70A0FB9B5C4A}">
      <dgm:prSet custT="1"/>
      <dgm:spPr/>
      <dgm:t>
        <a:bodyPr/>
        <a:lstStyle/>
        <a:p>
          <a:pPr algn="ctr" rtl="0"/>
          <a:r>
            <a:rPr lang="ru-RU" sz="1400" smtClean="0">
              <a:solidFill>
                <a:schemeClr val="tx1"/>
              </a:solidFill>
              <a:latin typeface="Franklin Gothic Book" panose="020B0503020102020204" pitchFamily="34" charset="0"/>
            </a:rPr>
            <a:t>Его лексика (употребление ребенком нецензурных слов, жаргона, перенятого от родителей).</a:t>
          </a:r>
          <a:endParaRPr lang="ru-RU" sz="1400">
            <a:solidFill>
              <a:schemeClr val="tx1"/>
            </a:solidFill>
            <a:latin typeface="Franklin Gothic Book" panose="020B0503020102020204" pitchFamily="34" charset="0"/>
          </a:endParaRPr>
        </a:p>
      </dgm:t>
    </dgm:pt>
    <dgm:pt modelId="{4B07711D-356C-4EC2-8442-CC2DD7378166}" type="parTrans" cxnId="{F9800299-C4A3-4BC0-AE73-5B90D571286D}">
      <dgm:prSet/>
      <dgm:spPr/>
      <dgm:t>
        <a:bodyPr/>
        <a:lstStyle/>
        <a:p>
          <a:endParaRPr lang="ru-RU"/>
        </a:p>
      </dgm:t>
    </dgm:pt>
    <dgm:pt modelId="{08800E39-8051-4051-AF3F-7BC4358A0584}" type="sibTrans" cxnId="{F9800299-C4A3-4BC0-AE73-5B90D571286D}">
      <dgm:prSet/>
      <dgm:spPr/>
      <dgm:t>
        <a:bodyPr/>
        <a:lstStyle/>
        <a:p>
          <a:endParaRPr lang="ru-RU"/>
        </a:p>
      </dgm:t>
    </dgm:pt>
    <dgm:pt modelId="{CE5017DC-EC97-44B1-B394-FC2382146894}">
      <dgm:prSet custT="1"/>
      <dgm:spPr/>
      <dgm:t>
        <a:bodyPr/>
        <a:lstStyle/>
        <a:p>
          <a:pPr algn="ctr" rtl="0"/>
          <a:r>
            <a:rPr lang="ru-RU" sz="1400" dirty="0" smtClean="0">
              <a:solidFill>
                <a:schemeClr val="tx1"/>
              </a:solidFill>
              <a:latin typeface="Franklin Gothic Book" panose="020B0503020102020204" pitchFamily="34" charset="0"/>
            </a:rPr>
            <a:t>Навыки, которыми владеет ребенок (например, умеет ли ребенок дошкольного возраста чистить зубы, завязывать шнурки).</a:t>
          </a:r>
          <a:endParaRPr lang="ru-RU" sz="1400" dirty="0">
            <a:solidFill>
              <a:schemeClr val="tx1"/>
            </a:solidFill>
            <a:latin typeface="Franklin Gothic Book" panose="020B0503020102020204" pitchFamily="34" charset="0"/>
          </a:endParaRPr>
        </a:p>
      </dgm:t>
    </dgm:pt>
    <dgm:pt modelId="{45C44E0C-9442-4BE1-A26F-94CD4F52A4C0}" type="parTrans" cxnId="{DD1862DB-DE88-4D9D-B1A7-EB4C3CE2805D}">
      <dgm:prSet/>
      <dgm:spPr/>
      <dgm:t>
        <a:bodyPr/>
        <a:lstStyle/>
        <a:p>
          <a:endParaRPr lang="ru-RU"/>
        </a:p>
      </dgm:t>
    </dgm:pt>
    <dgm:pt modelId="{4F71FDB9-E422-4E9F-A4DF-AC0C71C17943}" type="sibTrans" cxnId="{DD1862DB-DE88-4D9D-B1A7-EB4C3CE2805D}">
      <dgm:prSet/>
      <dgm:spPr/>
      <dgm:t>
        <a:bodyPr/>
        <a:lstStyle/>
        <a:p>
          <a:endParaRPr lang="ru-RU"/>
        </a:p>
      </dgm:t>
    </dgm:pt>
    <dgm:pt modelId="{C5BDAE8D-8172-4AD5-895A-4EAA91164710}">
      <dgm:prSet custT="1"/>
      <dgm:spPr/>
      <dgm:t>
        <a:bodyPr/>
        <a:lstStyle/>
        <a:p>
          <a:pPr algn="ctr" rtl="0"/>
          <a:r>
            <a:rPr lang="ru-RU" sz="1400" dirty="0" smtClean="0">
              <a:solidFill>
                <a:schemeClr val="tx1"/>
              </a:solidFill>
              <a:latin typeface="Franklin Gothic Book" panose="020B0503020102020204" pitchFamily="34" charset="0"/>
            </a:rPr>
            <a:t>Состояние психич. и </a:t>
          </a:r>
          <a:r>
            <a:rPr lang="ru-RU" sz="1400" dirty="0" err="1" smtClean="0">
              <a:solidFill>
                <a:schemeClr val="tx1"/>
              </a:solidFill>
              <a:latin typeface="Franklin Gothic Book" panose="020B0503020102020204" pitchFamily="34" charset="0"/>
            </a:rPr>
            <a:t>физич</a:t>
          </a:r>
          <a:r>
            <a:rPr lang="ru-RU" sz="1400" dirty="0" smtClean="0">
              <a:solidFill>
                <a:schemeClr val="tx1"/>
              </a:solidFill>
              <a:latin typeface="Franklin Gothic Book" panose="020B0503020102020204" pitchFamily="34" charset="0"/>
            </a:rPr>
            <a:t>. здоровья (ребенок отстает в весе и росте от возрастной нормы, истощен и ослаблен, вследствие чего не ходит, отстает в умственном и психическом развитии). </a:t>
          </a:r>
          <a:endParaRPr lang="ru-RU" sz="1400" dirty="0">
            <a:solidFill>
              <a:schemeClr val="tx1"/>
            </a:solidFill>
            <a:latin typeface="Franklin Gothic Book" panose="020B0503020102020204" pitchFamily="34" charset="0"/>
          </a:endParaRPr>
        </a:p>
      </dgm:t>
    </dgm:pt>
    <dgm:pt modelId="{8BF46330-B18C-4B13-B801-D61A1973400D}" type="parTrans" cxnId="{EA21D2AD-8407-44CF-9133-0DF68E90473E}">
      <dgm:prSet/>
      <dgm:spPr/>
      <dgm:t>
        <a:bodyPr/>
        <a:lstStyle/>
        <a:p>
          <a:endParaRPr lang="ru-RU"/>
        </a:p>
      </dgm:t>
    </dgm:pt>
    <dgm:pt modelId="{A168269F-32E6-43B7-BAD7-5605118498D0}" type="sibTrans" cxnId="{EA21D2AD-8407-44CF-9133-0DF68E90473E}">
      <dgm:prSet/>
      <dgm:spPr/>
      <dgm:t>
        <a:bodyPr/>
        <a:lstStyle/>
        <a:p>
          <a:endParaRPr lang="ru-RU"/>
        </a:p>
      </dgm:t>
    </dgm:pt>
    <dgm:pt modelId="{E966CF7B-7D73-4E4D-B2FE-B7E261978E63}">
      <dgm:prSet custT="1"/>
      <dgm:spPr/>
      <dgm:t>
        <a:bodyPr/>
        <a:lstStyle/>
        <a:p>
          <a:pPr algn="ctr" rtl="0"/>
          <a:r>
            <a:rPr lang="ru-RU" sz="1400" smtClean="0">
              <a:solidFill>
                <a:schemeClr val="tx1"/>
              </a:solidFill>
              <a:latin typeface="Franklin Gothic Book" panose="020B0503020102020204" pitchFamily="34" charset="0"/>
            </a:rPr>
            <a:t>Делаются ли ребенку необходимые прививки.</a:t>
          </a:r>
          <a:endParaRPr lang="ru-RU" sz="1400">
            <a:solidFill>
              <a:schemeClr val="tx1"/>
            </a:solidFill>
            <a:latin typeface="Franklin Gothic Book" panose="020B0503020102020204" pitchFamily="34" charset="0"/>
          </a:endParaRPr>
        </a:p>
      </dgm:t>
    </dgm:pt>
    <dgm:pt modelId="{729EF6E7-E2FC-493F-BCAE-71E0DBCF5219}" type="parTrans" cxnId="{BA544A3D-8997-46DE-B388-607B5DEB0351}">
      <dgm:prSet/>
      <dgm:spPr/>
      <dgm:t>
        <a:bodyPr/>
        <a:lstStyle/>
        <a:p>
          <a:endParaRPr lang="ru-RU"/>
        </a:p>
      </dgm:t>
    </dgm:pt>
    <dgm:pt modelId="{EE55B5DD-EAAE-4028-A12E-DABB98780784}" type="sibTrans" cxnId="{BA544A3D-8997-46DE-B388-607B5DEB0351}">
      <dgm:prSet/>
      <dgm:spPr/>
      <dgm:t>
        <a:bodyPr/>
        <a:lstStyle/>
        <a:p>
          <a:endParaRPr lang="ru-RU"/>
        </a:p>
      </dgm:t>
    </dgm:pt>
    <dgm:pt modelId="{53D51DCD-D8EB-4D3F-904D-8AB8CD96CCFA}">
      <dgm:prSet custT="1"/>
      <dgm:spPr/>
      <dgm:t>
        <a:bodyPr/>
        <a:lstStyle/>
        <a:p>
          <a:pPr algn="ctr" rtl="0"/>
          <a:r>
            <a:rPr lang="ru-RU" sz="1400" smtClean="0">
              <a:solidFill>
                <a:schemeClr val="tx1"/>
              </a:solidFill>
              <a:latin typeface="Franklin Gothic Book" panose="020B0503020102020204" pitchFamily="34" charset="0"/>
            </a:rPr>
            <a:t>Эмоциональное состояние ребенка (запуган, замкнут, агрессивен).</a:t>
          </a:r>
          <a:endParaRPr lang="ru-RU" sz="1400">
            <a:solidFill>
              <a:schemeClr val="tx1"/>
            </a:solidFill>
            <a:latin typeface="Franklin Gothic Book" panose="020B0503020102020204" pitchFamily="34" charset="0"/>
          </a:endParaRPr>
        </a:p>
      </dgm:t>
    </dgm:pt>
    <dgm:pt modelId="{1791BA0C-553F-4496-834E-73CA431ABA05}" type="parTrans" cxnId="{BAA2CBD0-B8FD-452A-ADF1-900315E2BB71}">
      <dgm:prSet/>
      <dgm:spPr/>
      <dgm:t>
        <a:bodyPr/>
        <a:lstStyle/>
        <a:p>
          <a:endParaRPr lang="ru-RU"/>
        </a:p>
      </dgm:t>
    </dgm:pt>
    <dgm:pt modelId="{B331D680-7F97-44CC-97FF-ED26456F88DD}" type="sibTrans" cxnId="{BAA2CBD0-B8FD-452A-ADF1-900315E2BB71}">
      <dgm:prSet/>
      <dgm:spPr/>
      <dgm:t>
        <a:bodyPr/>
        <a:lstStyle/>
        <a:p>
          <a:endParaRPr lang="ru-RU"/>
        </a:p>
      </dgm:t>
    </dgm:pt>
    <dgm:pt modelId="{05641875-B730-43CB-99AC-4155D4EABDAD}">
      <dgm:prSet custT="1"/>
      <dgm:spPr/>
      <dgm:t>
        <a:bodyPr/>
        <a:lstStyle/>
        <a:p>
          <a:pPr algn="ctr" rtl="0"/>
          <a:r>
            <a:rPr lang="ru-RU" sz="1400" smtClean="0">
              <a:solidFill>
                <a:schemeClr val="tx1"/>
              </a:solidFill>
              <a:latin typeface="Franklin Gothic Book" panose="020B0503020102020204" pitchFamily="34" charset="0"/>
            </a:rPr>
            <a:t>Успеваемость и дисциплина в школе.</a:t>
          </a:r>
          <a:endParaRPr lang="ru-RU" sz="1400">
            <a:solidFill>
              <a:schemeClr val="tx1"/>
            </a:solidFill>
            <a:latin typeface="Franklin Gothic Book" panose="020B0503020102020204" pitchFamily="34" charset="0"/>
          </a:endParaRPr>
        </a:p>
      </dgm:t>
    </dgm:pt>
    <dgm:pt modelId="{4C2D78F5-B3AB-405D-9331-81B328F466E8}" type="parTrans" cxnId="{104B242E-75EC-4EF7-AF70-781759E89EA0}">
      <dgm:prSet/>
      <dgm:spPr/>
      <dgm:t>
        <a:bodyPr/>
        <a:lstStyle/>
        <a:p>
          <a:endParaRPr lang="ru-RU"/>
        </a:p>
      </dgm:t>
    </dgm:pt>
    <dgm:pt modelId="{213AD026-CD56-4C0E-86DA-D948658A1A79}" type="sibTrans" cxnId="{104B242E-75EC-4EF7-AF70-781759E89EA0}">
      <dgm:prSet/>
      <dgm:spPr/>
      <dgm:t>
        <a:bodyPr/>
        <a:lstStyle/>
        <a:p>
          <a:endParaRPr lang="ru-RU"/>
        </a:p>
      </dgm:t>
    </dgm:pt>
    <dgm:pt modelId="{F800188A-6C66-4BF2-B3D7-EB5B3262147D}">
      <dgm:prSet custT="1"/>
      <dgm:spPr/>
      <dgm:t>
        <a:bodyPr/>
        <a:lstStyle/>
        <a:p>
          <a:pPr algn="ctr" rtl="0"/>
          <a:r>
            <a:rPr lang="ru-RU" sz="1400" dirty="0" smtClean="0">
              <a:solidFill>
                <a:schemeClr val="tx1"/>
              </a:solidFill>
              <a:latin typeface="Franklin Gothic Book" panose="020B0503020102020204" pitchFamily="34" charset="0"/>
            </a:rPr>
            <a:t>Отношение ребенка к родителю.</a:t>
          </a:r>
          <a:endParaRPr lang="ru-RU" sz="1400" dirty="0">
            <a:solidFill>
              <a:schemeClr val="tx1"/>
            </a:solidFill>
            <a:latin typeface="Franklin Gothic Book" panose="020B0503020102020204" pitchFamily="34" charset="0"/>
          </a:endParaRPr>
        </a:p>
      </dgm:t>
    </dgm:pt>
    <dgm:pt modelId="{2C85B54D-A523-4A35-BB1F-38C3028EBDC7}" type="parTrans" cxnId="{85F4D590-86B8-4CCD-AF3F-A57E31D62AAB}">
      <dgm:prSet/>
      <dgm:spPr/>
      <dgm:t>
        <a:bodyPr/>
        <a:lstStyle/>
        <a:p>
          <a:endParaRPr lang="ru-RU"/>
        </a:p>
      </dgm:t>
    </dgm:pt>
    <dgm:pt modelId="{BF200C3B-851D-451D-8650-6FDF6750E357}" type="sibTrans" cxnId="{85F4D590-86B8-4CCD-AF3F-A57E31D62AAB}">
      <dgm:prSet/>
      <dgm:spPr/>
      <dgm:t>
        <a:bodyPr/>
        <a:lstStyle/>
        <a:p>
          <a:endParaRPr lang="ru-RU"/>
        </a:p>
      </dgm:t>
    </dgm:pt>
    <dgm:pt modelId="{AF4B71F5-F0AA-4420-8B4D-21555220481E}" type="pres">
      <dgm:prSet presAssocID="{19116AFF-BDFA-4660-B42B-CFD9F71DBD66}" presName="Name0" presStyleCnt="0">
        <dgm:presLayoutVars>
          <dgm:dir/>
          <dgm:resizeHandles val="exact"/>
        </dgm:presLayoutVars>
      </dgm:prSet>
      <dgm:spPr/>
      <dgm:t>
        <a:bodyPr/>
        <a:lstStyle/>
        <a:p>
          <a:endParaRPr lang="ru-RU"/>
        </a:p>
      </dgm:t>
    </dgm:pt>
    <dgm:pt modelId="{EA8AE7D4-4D60-4E23-8D8E-99DBDA08FB8B}" type="pres">
      <dgm:prSet presAssocID="{304F73E5-D0EA-4A28-B806-A41949BCB90A}" presName="composite" presStyleCnt="0"/>
      <dgm:spPr/>
    </dgm:pt>
    <dgm:pt modelId="{3D618681-8188-4313-8D5E-346899D82CB7}" type="pres">
      <dgm:prSet presAssocID="{304F73E5-D0EA-4A28-B806-A41949BCB90A}" presName="rect1" presStyleLbl="trAlignAcc1" presStyleIdx="0" presStyleCnt="9">
        <dgm:presLayoutVars>
          <dgm:bulletEnabled val="1"/>
        </dgm:presLayoutVars>
      </dgm:prSet>
      <dgm:spPr/>
      <dgm:t>
        <a:bodyPr/>
        <a:lstStyle/>
        <a:p>
          <a:endParaRPr lang="ru-RU"/>
        </a:p>
      </dgm:t>
    </dgm:pt>
    <dgm:pt modelId="{07B7A2EC-AEBB-404C-8497-51CC01F1147A}" type="pres">
      <dgm:prSet presAssocID="{304F73E5-D0EA-4A28-B806-A41949BCB90A}" presName="rect2" presStyleLbl="fgImgPlace1" presStyleIdx="0" presStyleCnt="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4A274A8-8BC7-4306-8FB7-9149560B1F75}" type="pres">
      <dgm:prSet presAssocID="{2A06F162-0CF2-4246-9237-98AAF1E72E4C}" presName="sibTrans" presStyleCnt="0"/>
      <dgm:spPr/>
    </dgm:pt>
    <dgm:pt modelId="{14BCC7A0-0541-440A-A9C2-A9C5E9C887A8}" type="pres">
      <dgm:prSet presAssocID="{A00721EB-4FB3-4D74-94C8-EE4B856044B0}" presName="composite" presStyleCnt="0"/>
      <dgm:spPr/>
    </dgm:pt>
    <dgm:pt modelId="{C282AA93-DD11-42AF-B4D2-A6A70418C609}" type="pres">
      <dgm:prSet presAssocID="{A00721EB-4FB3-4D74-94C8-EE4B856044B0}" presName="rect1" presStyleLbl="trAlignAcc1" presStyleIdx="1" presStyleCnt="9">
        <dgm:presLayoutVars>
          <dgm:bulletEnabled val="1"/>
        </dgm:presLayoutVars>
      </dgm:prSet>
      <dgm:spPr/>
      <dgm:t>
        <a:bodyPr/>
        <a:lstStyle/>
        <a:p>
          <a:endParaRPr lang="ru-RU"/>
        </a:p>
      </dgm:t>
    </dgm:pt>
    <dgm:pt modelId="{26B4B139-3300-411A-96C6-69DC395E0B0E}" type="pres">
      <dgm:prSet presAssocID="{A00721EB-4FB3-4D74-94C8-EE4B856044B0}" presName="rect2" presStyleLbl="fgImgPlace1" presStyleIdx="1" presStyleCnt="9"/>
      <dgm:spPr>
        <a:blipFill>
          <a:blip xmlns:r="http://schemas.openxmlformats.org/officeDocument/2006/relationships" r:embed="rId2">
            <a:extLst>
              <a:ext uri="{28A0092B-C50C-407E-A947-70E740481C1C}">
                <a14:useLocalDpi xmlns:a14="http://schemas.microsoft.com/office/drawing/2010/main" val="0"/>
              </a:ext>
            </a:extLst>
          </a:blip>
          <a:srcRect/>
          <a:stretch>
            <a:fillRect l="-43000" r="-43000"/>
          </a:stretch>
        </a:blipFill>
      </dgm:spPr>
    </dgm:pt>
    <dgm:pt modelId="{61070A5A-A342-4007-A8AA-613D3EAC8207}" type="pres">
      <dgm:prSet presAssocID="{575A3F5E-6F24-45EF-BE8A-1CF2CA779E67}" presName="sibTrans" presStyleCnt="0"/>
      <dgm:spPr/>
    </dgm:pt>
    <dgm:pt modelId="{CBF0A803-55DE-4F0D-9F77-50F85072EB65}" type="pres">
      <dgm:prSet presAssocID="{F3BAB041-79A7-487F-9CAC-70A0FB9B5C4A}" presName="composite" presStyleCnt="0"/>
      <dgm:spPr/>
    </dgm:pt>
    <dgm:pt modelId="{410FF41B-1A35-4DFF-922D-CE1EEA1EDF4B}" type="pres">
      <dgm:prSet presAssocID="{F3BAB041-79A7-487F-9CAC-70A0FB9B5C4A}" presName="rect1" presStyleLbl="trAlignAcc1" presStyleIdx="2" presStyleCnt="9">
        <dgm:presLayoutVars>
          <dgm:bulletEnabled val="1"/>
        </dgm:presLayoutVars>
      </dgm:prSet>
      <dgm:spPr/>
      <dgm:t>
        <a:bodyPr/>
        <a:lstStyle/>
        <a:p>
          <a:endParaRPr lang="ru-RU"/>
        </a:p>
      </dgm:t>
    </dgm:pt>
    <dgm:pt modelId="{C5C7E600-30C4-43D4-81C8-BBE7D31057B8}" type="pres">
      <dgm:prSet presAssocID="{F3BAB041-79A7-487F-9CAC-70A0FB9B5C4A}" presName="rect2" presStyleLbl="fgImgPlace1" presStyleIdx="2" presStyleCnt="9"/>
      <dgm:spPr>
        <a:blipFill>
          <a:blip xmlns:r="http://schemas.openxmlformats.org/officeDocument/2006/relationships" r:embed="rId3">
            <a:extLst>
              <a:ext uri="{28A0092B-C50C-407E-A947-70E740481C1C}">
                <a14:useLocalDpi xmlns:a14="http://schemas.microsoft.com/office/drawing/2010/main" val="0"/>
              </a:ext>
            </a:extLst>
          </a:blip>
          <a:srcRect/>
          <a:stretch>
            <a:fillRect l="-42000" r="-42000"/>
          </a:stretch>
        </a:blipFill>
      </dgm:spPr>
    </dgm:pt>
    <dgm:pt modelId="{0D4E6DAD-042B-4392-9E51-918C556AD729}" type="pres">
      <dgm:prSet presAssocID="{08800E39-8051-4051-AF3F-7BC4358A0584}" presName="sibTrans" presStyleCnt="0"/>
      <dgm:spPr/>
    </dgm:pt>
    <dgm:pt modelId="{72F6B848-EC0E-40D7-91EB-20A15C861B14}" type="pres">
      <dgm:prSet presAssocID="{CE5017DC-EC97-44B1-B394-FC2382146894}" presName="composite" presStyleCnt="0"/>
      <dgm:spPr/>
    </dgm:pt>
    <dgm:pt modelId="{2997674D-0070-4D68-B6AF-4EBE5E407F7E}" type="pres">
      <dgm:prSet presAssocID="{CE5017DC-EC97-44B1-B394-FC2382146894}" presName="rect1" presStyleLbl="trAlignAcc1" presStyleIdx="3" presStyleCnt="9">
        <dgm:presLayoutVars>
          <dgm:bulletEnabled val="1"/>
        </dgm:presLayoutVars>
      </dgm:prSet>
      <dgm:spPr/>
      <dgm:t>
        <a:bodyPr/>
        <a:lstStyle/>
        <a:p>
          <a:endParaRPr lang="ru-RU"/>
        </a:p>
      </dgm:t>
    </dgm:pt>
    <dgm:pt modelId="{65317FED-B77F-4126-B5C6-25224347FF57}" type="pres">
      <dgm:prSet presAssocID="{CE5017DC-EC97-44B1-B394-FC2382146894}" presName="rect2" presStyleLbl="fgImgPlace1" presStyleIdx="3" presStyleCnt="9" custLinFactNeighborX="2424" custLinFactNeighborY="3230"/>
      <dgm:spPr>
        <a:blipFill>
          <a:blip xmlns:r="http://schemas.openxmlformats.org/officeDocument/2006/relationships" r:embed="rId4">
            <a:extLst>
              <a:ext uri="{28A0092B-C50C-407E-A947-70E740481C1C}">
                <a14:useLocalDpi xmlns:a14="http://schemas.microsoft.com/office/drawing/2010/main" val="0"/>
              </a:ext>
            </a:extLst>
          </a:blip>
          <a:srcRect/>
          <a:stretch>
            <a:fillRect l="-63000" r="-63000"/>
          </a:stretch>
        </a:blipFill>
      </dgm:spPr>
      <dgm:t>
        <a:bodyPr/>
        <a:lstStyle/>
        <a:p>
          <a:endParaRPr lang="ru-RU"/>
        </a:p>
      </dgm:t>
    </dgm:pt>
    <dgm:pt modelId="{5481966C-4161-4572-8A44-2B07B2259C1A}" type="pres">
      <dgm:prSet presAssocID="{4F71FDB9-E422-4E9F-A4DF-AC0C71C17943}" presName="sibTrans" presStyleCnt="0"/>
      <dgm:spPr/>
    </dgm:pt>
    <dgm:pt modelId="{E67B8AEA-6545-4E15-8564-B923CCC4C65E}" type="pres">
      <dgm:prSet presAssocID="{C5BDAE8D-8172-4AD5-895A-4EAA91164710}" presName="composite" presStyleCnt="0"/>
      <dgm:spPr/>
    </dgm:pt>
    <dgm:pt modelId="{D2F62DBF-A63C-426B-9470-C789C426BE53}" type="pres">
      <dgm:prSet presAssocID="{C5BDAE8D-8172-4AD5-895A-4EAA91164710}" presName="rect1" presStyleLbl="trAlignAcc1" presStyleIdx="4" presStyleCnt="9">
        <dgm:presLayoutVars>
          <dgm:bulletEnabled val="1"/>
        </dgm:presLayoutVars>
      </dgm:prSet>
      <dgm:spPr/>
      <dgm:t>
        <a:bodyPr/>
        <a:lstStyle/>
        <a:p>
          <a:endParaRPr lang="ru-RU"/>
        </a:p>
      </dgm:t>
    </dgm:pt>
    <dgm:pt modelId="{DB5E4C1A-162E-4250-BEB6-14F5F137D401}" type="pres">
      <dgm:prSet presAssocID="{C5BDAE8D-8172-4AD5-895A-4EAA91164710}" presName="rect2" presStyleLbl="fgImgPlace1" presStyleIdx="4" presStyleCnt="9"/>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50000" r="-50000"/>
          </a:stretch>
        </a:blipFill>
      </dgm:spPr>
    </dgm:pt>
    <dgm:pt modelId="{87A0E2A5-F8A8-429E-A251-7E11C297CF00}" type="pres">
      <dgm:prSet presAssocID="{A168269F-32E6-43B7-BAD7-5605118498D0}" presName="sibTrans" presStyleCnt="0"/>
      <dgm:spPr/>
    </dgm:pt>
    <dgm:pt modelId="{B1FBC9B6-2311-4BEF-83D4-B2D5876D350F}" type="pres">
      <dgm:prSet presAssocID="{E966CF7B-7D73-4E4D-B2FE-B7E261978E63}" presName="composite" presStyleCnt="0"/>
      <dgm:spPr/>
    </dgm:pt>
    <dgm:pt modelId="{95C9494B-6669-4D2A-A30C-EE4AD2029402}" type="pres">
      <dgm:prSet presAssocID="{E966CF7B-7D73-4E4D-B2FE-B7E261978E63}" presName="rect1" presStyleLbl="trAlignAcc1" presStyleIdx="5" presStyleCnt="9">
        <dgm:presLayoutVars>
          <dgm:bulletEnabled val="1"/>
        </dgm:presLayoutVars>
      </dgm:prSet>
      <dgm:spPr/>
      <dgm:t>
        <a:bodyPr/>
        <a:lstStyle/>
        <a:p>
          <a:endParaRPr lang="ru-RU"/>
        </a:p>
      </dgm:t>
    </dgm:pt>
    <dgm:pt modelId="{68792F6E-2366-485C-BF77-5CC726314224}" type="pres">
      <dgm:prSet presAssocID="{E966CF7B-7D73-4E4D-B2FE-B7E261978E63}" presName="rect2" presStyleLbl="fgImgPlace1" presStyleIdx="5" presStyleCnt="9"/>
      <dgm:spPr>
        <a:blipFill>
          <a:blip xmlns:r="http://schemas.openxmlformats.org/officeDocument/2006/relationships" r:embed="rId6">
            <a:extLst>
              <a:ext uri="{28A0092B-C50C-407E-A947-70E740481C1C}">
                <a14:useLocalDpi xmlns:a14="http://schemas.microsoft.com/office/drawing/2010/main" val="0"/>
              </a:ext>
            </a:extLst>
          </a:blip>
          <a:srcRect/>
          <a:stretch>
            <a:fillRect l="-62000" r="-62000"/>
          </a:stretch>
        </a:blipFill>
      </dgm:spPr>
    </dgm:pt>
    <dgm:pt modelId="{37781BBC-8FFE-4062-9C53-2B35C791C9BD}" type="pres">
      <dgm:prSet presAssocID="{EE55B5DD-EAAE-4028-A12E-DABB98780784}" presName="sibTrans" presStyleCnt="0"/>
      <dgm:spPr/>
    </dgm:pt>
    <dgm:pt modelId="{4B0C83D7-B60C-41CC-8BD1-0AFD250BCA51}" type="pres">
      <dgm:prSet presAssocID="{53D51DCD-D8EB-4D3F-904D-8AB8CD96CCFA}" presName="composite" presStyleCnt="0"/>
      <dgm:spPr/>
    </dgm:pt>
    <dgm:pt modelId="{4C616C14-5DE0-438A-A9E9-9A2EC2A20727}" type="pres">
      <dgm:prSet presAssocID="{53D51DCD-D8EB-4D3F-904D-8AB8CD96CCFA}" presName="rect1" presStyleLbl="trAlignAcc1" presStyleIdx="6" presStyleCnt="9">
        <dgm:presLayoutVars>
          <dgm:bulletEnabled val="1"/>
        </dgm:presLayoutVars>
      </dgm:prSet>
      <dgm:spPr/>
      <dgm:t>
        <a:bodyPr/>
        <a:lstStyle/>
        <a:p>
          <a:endParaRPr lang="ru-RU"/>
        </a:p>
      </dgm:t>
    </dgm:pt>
    <dgm:pt modelId="{FA2021F7-00B3-4D4C-B0AA-97C2C80224F2}" type="pres">
      <dgm:prSet presAssocID="{53D51DCD-D8EB-4D3F-904D-8AB8CD96CCFA}" presName="rect2" presStyleLbl="fgImgPlace1" presStyleIdx="6" presStyleCnt="9"/>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62000" r="-62000"/>
          </a:stretch>
        </a:blipFill>
      </dgm:spPr>
    </dgm:pt>
    <dgm:pt modelId="{33F878F6-A5F9-4C8E-A667-A87CC5DC19D5}" type="pres">
      <dgm:prSet presAssocID="{B331D680-7F97-44CC-97FF-ED26456F88DD}" presName="sibTrans" presStyleCnt="0"/>
      <dgm:spPr/>
    </dgm:pt>
    <dgm:pt modelId="{085E18A8-3120-48EE-803A-FEC9C6CD8F2B}" type="pres">
      <dgm:prSet presAssocID="{05641875-B730-43CB-99AC-4155D4EABDAD}" presName="composite" presStyleCnt="0"/>
      <dgm:spPr/>
    </dgm:pt>
    <dgm:pt modelId="{189B5041-C4B5-4E17-9111-4462C7068151}" type="pres">
      <dgm:prSet presAssocID="{05641875-B730-43CB-99AC-4155D4EABDAD}" presName="rect1" presStyleLbl="trAlignAcc1" presStyleIdx="7" presStyleCnt="9">
        <dgm:presLayoutVars>
          <dgm:bulletEnabled val="1"/>
        </dgm:presLayoutVars>
      </dgm:prSet>
      <dgm:spPr/>
      <dgm:t>
        <a:bodyPr/>
        <a:lstStyle/>
        <a:p>
          <a:endParaRPr lang="ru-RU"/>
        </a:p>
      </dgm:t>
    </dgm:pt>
    <dgm:pt modelId="{C219C4C7-8062-4F73-9730-E8DE0CF308AA}" type="pres">
      <dgm:prSet presAssocID="{05641875-B730-43CB-99AC-4155D4EABDAD}" presName="rect2" presStyleLbl="fgImgPlace1" presStyleIdx="7" presStyleCnt="9" custLinFactNeighborX="8493" custLinFactNeighborY="-2427"/>
      <dgm:spPr>
        <a:blipFill>
          <a:blip xmlns:r="http://schemas.openxmlformats.org/officeDocument/2006/relationships" r:embed="rId8">
            <a:extLst>
              <a:ext uri="{28A0092B-C50C-407E-A947-70E740481C1C}">
                <a14:useLocalDpi xmlns:a14="http://schemas.microsoft.com/office/drawing/2010/main" val="0"/>
              </a:ext>
            </a:extLst>
          </a:blip>
          <a:srcRect/>
          <a:stretch>
            <a:fillRect l="-63000" r="-63000"/>
          </a:stretch>
        </a:blipFill>
      </dgm:spPr>
      <dgm:t>
        <a:bodyPr/>
        <a:lstStyle/>
        <a:p>
          <a:endParaRPr lang="ru-RU"/>
        </a:p>
      </dgm:t>
    </dgm:pt>
    <dgm:pt modelId="{5F754AEB-8EDA-4A3A-841A-1843764FDEAF}" type="pres">
      <dgm:prSet presAssocID="{213AD026-CD56-4C0E-86DA-D948658A1A79}" presName="sibTrans" presStyleCnt="0"/>
      <dgm:spPr/>
    </dgm:pt>
    <dgm:pt modelId="{DE9BBFA7-06E5-4F8A-A527-594C1514829D}" type="pres">
      <dgm:prSet presAssocID="{F800188A-6C66-4BF2-B3D7-EB5B3262147D}" presName="composite" presStyleCnt="0"/>
      <dgm:spPr/>
    </dgm:pt>
    <dgm:pt modelId="{FF706F51-A7AF-4F48-9126-B24D69F9D17E}" type="pres">
      <dgm:prSet presAssocID="{F800188A-6C66-4BF2-B3D7-EB5B3262147D}" presName="rect1" presStyleLbl="trAlignAcc1" presStyleIdx="8" presStyleCnt="9">
        <dgm:presLayoutVars>
          <dgm:bulletEnabled val="1"/>
        </dgm:presLayoutVars>
      </dgm:prSet>
      <dgm:spPr/>
      <dgm:t>
        <a:bodyPr/>
        <a:lstStyle/>
        <a:p>
          <a:endParaRPr lang="ru-RU"/>
        </a:p>
      </dgm:t>
    </dgm:pt>
    <dgm:pt modelId="{B7F9622E-F38E-49A1-8210-49B786896FA7}" type="pres">
      <dgm:prSet presAssocID="{F800188A-6C66-4BF2-B3D7-EB5B3262147D}" presName="rect2" presStyleLbl="fgImgPlace1" presStyleIdx="8" presStyleCnt="9"/>
      <dgm:spPr>
        <a:blipFill>
          <a:blip xmlns:r="http://schemas.openxmlformats.org/officeDocument/2006/relationships" r:embed="rId9">
            <a:extLst>
              <a:ext uri="{28A0092B-C50C-407E-A947-70E740481C1C}">
                <a14:useLocalDpi xmlns:a14="http://schemas.microsoft.com/office/drawing/2010/main" val="0"/>
              </a:ext>
            </a:extLst>
          </a:blip>
          <a:srcRect/>
          <a:stretch>
            <a:fillRect l="-8000" r="-8000"/>
          </a:stretch>
        </a:blipFill>
      </dgm:spPr>
    </dgm:pt>
  </dgm:ptLst>
  <dgm:cxnLst>
    <dgm:cxn modelId="{53785105-4859-4630-BEAF-EE8D0951419F}" type="presOf" srcId="{05641875-B730-43CB-99AC-4155D4EABDAD}" destId="{189B5041-C4B5-4E17-9111-4462C7068151}" srcOrd="0" destOrd="0" presId="urn:microsoft.com/office/officeart/2008/layout/PictureStrips"/>
    <dgm:cxn modelId="{2F14C3BE-A074-4C8C-AF88-CAA1C5FB7524}" type="presOf" srcId="{19116AFF-BDFA-4660-B42B-CFD9F71DBD66}" destId="{AF4B71F5-F0AA-4420-8B4D-21555220481E}" srcOrd="0" destOrd="0" presId="urn:microsoft.com/office/officeart/2008/layout/PictureStrips"/>
    <dgm:cxn modelId="{BA544A3D-8997-46DE-B388-607B5DEB0351}" srcId="{19116AFF-BDFA-4660-B42B-CFD9F71DBD66}" destId="{E966CF7B-7D73-4E4D-B2FE-B7E261978E63}" srcOrd="5" destOrd="0" parTransId="{729EF6E7-E2FC-493F-BCAE-71E0DBCF5219}" sibTransId="{EE55B5DD-EAAE-4028-A12E-DABB98780784}"/>
    <dgm:cxn modelId="{EA21D2AD-8407-44CF-9133-0DF68E90473E}" srcId="{19116AFF-BDFA-4660-B42B-CFD9F71DBD66}" destId="{C5BDAE8D-8172-4AD5-895A-4EAA91164710}" srcOrd="4" destOrd="0" parTransId="{8BF46330-B18C-4B13-B801-D61A1973400D}" sibTransId="{A168269F-32E6-43B7-BAD7-5605118498D0}"/>
    <dgm:cxn modelId="{F9800299-C4A3-4BC0-AE73-5B90D571286D}" srcId="{19116AFF-BDFA-4660-B42B-CFD9F71DBD66}" destId="{F3BAB041-79A7-487F-9CAC-70A0FB9B5C4A}" srcOrd="2" destOrd="0" parTransId="{4B07711D-356C-4EC2-8442-CC2DD7378166}" sibTransId="{08800E39-8051-4051-AF3F-7BC4358A0584}"/>
    <dgm:cxn modelId="{EBC8AC73-FF8B-426B-B49A-32B8950B3B92}" type="presOf" srcId="{E966CF7B-7D73-4E4D-B2FE-B7E261978E63}" destId="{95C9494B-6669-4D2A-A30C-EE4AD2029402}" srcOrd="0" destOrd="0" presId="urn:microsoft.com/office/officeart/2008/layout/PictureStrips"/>
    <dgm:cxn modelId="{04C245D3-ADC2-441C-BF99-70FEE9AFCBC8}" srcId="{19116AFF-BDFA-4660-B42B-CFD9F71DBD66}" destId="{304F73E5-D0EA-4A28-B806-A41949BCB90A}" srcOrd="0" destOrd="0" parTransId="{6F0E0E89-BB03-40DA-9C58-BA00448B42A0}" sibTransId="{2A06F162-0CF2-4246-9237-98AAF1E72E4C}"/>
    <dgm:cxn modelId="{BFDDC916-F71E-4227-9445-1A18E2036B3D}" type="presOf" srcId="{F3BAB041-79A7-487F-9CAC-70A0FB9B5C4A}" destId="{410FF41B-1A35-4DFF-922D-CE1EEA1EDF4B}" srcOrd="0" destOrd="0" presId="urn:microsoft.com/office/officeart/2008/layout/PictureStrips"/>
    <dgm:cxn modelId="{31478C2B-1AE7-41E0-AEBF-AEA193CAA95F}" type="presOf" srcId="{CE5017DC-EC97-44B1-B394-FC2382146894}" destId="{2997674D-0070-4D68-B6AF-4EBE5E407F7E}" srcOrd="0" destOrd="0" presId="urn:microsoft.com/office/officeart/2008/layout/PictureStrips"/>
    <dgm:cxn modelId="{BD746357-8250-47A6-93F9-7A208714910C}" type="presOf" srcId="{53D51DCD-D8EB-4D3F-904D-8AB8CD96CCFA}" destId="{4C616C14-5DE0-438A-A9E9-9A2EC2A20727}" srcOrd="0" destOrd="0" presId="urn:microsoft.com/office/officeart/2008/layout/PictureStrips"/>
    <dgm:cxn modelId="{9AD15B36-7104-4057-B875-2E9E6153B924}" type="presOf" srcId="{A00721EB-4FB3-4D74-94C8-EE4B856044B0}" destId="{C282AA93-DD11-42AF-B4D2-A6A70418C609}" srcOrd="0" destOrd="0" presId="urn:microsoft.com/office/officeart/2008/layout/PictureStrips"/>
    <dgm:cxn modelId="{540661D2-2DD1-42BE-8940-F96E4FC8968D}" type="presOf" srcId="{304F73E5-D0EA-4A28-B806-A41949BCB90A}" destId="{3D618681-8188-4313-8D5E-346899D82CB7}" srcOrd="0" destOrd="0" presId="urn:microsoft.com/office/officeart/2008/layout/PictureStrips"/>
    <dgm:cxn modelId="{03703250-1F24-45DD-856C-9ABFC0E477F4}" srcId="{19116AFF-BDFA-4660-B42B-CFD9F71DBD66}" destId="{A00721EB-4FB3-4D74-94C8-EE4B856044B0}" srcOrd="1" destOrd="0" parTransId="{209D1D93-F91C-4528-9DA8-47F1ED4259E2}" sibTransId="{575A3F5E-6F24-45EF-BE8A-1CF2CA779E67}"/>
    <dgm:cxn modelId="{BAA2CBD0-B8FD-452A-ADF1-900315E2BB71}" srcId="{19116AFF-BDFA-4660-B42B-CFD9F71DBD66}" destId="{53D51DCD-D8EB-4D3F-904D-8AB8CD96CCFA}" srcOrd="6" destOrd="0" parTransId="{1791BA0C-553F-4496-834E-73CA431ABA05}" sibTransId="{B331D680-7F97-44CC-97FF-ED26456F88DD}"/>
    <dgm:cxn modelId="{104B242E-75EC-4EF7-AF70-781759E89EA0}" srcId="{19116AFF-BDFA-4660-B42B-CFD9F71DBD66}" destId="{05641875-B730-43CB-99AC-4155D4EABDAD}" srcOrd="7" destOrd="0" parTransId="{4C2D78F5-B3AB-405D-9331-81B328F466E8}" sibTransId="{213AD026-CD56-4C0E-86DA-D948658A1A79}"/>
    <dgm:cxn modelId="{8E076B38-5C2F-4C4F-B9B7-7E5DBC97EBCD}" type="presOf" srcId="{F800188A-6C66-4BF2-B3D7-EB5B3262147D}" destId="{FF706F51-A7AF-4F48-9126-B24D69F9D17E}" srcOrd="0" destOrd="0" presId="urn:microsoft.com/office/officeart/2008/layout/PictureStrips"/>
    <dgm:cxn modelId="{4C6D99B5-73F3-48CA-BB03-9212BFE4B325}" type="presOf" srcId="{C5BDAE8D-8172-4AD5-895A-4EAA91164710}" destId="{D2F62DBF-A63C-426B-9470-C789C426BE53}" srcOrd="0" destOrd="0" presId="urn:microsoft.com/office/officeart/2008/layout/PictureStrips"/>
    <dgm:cxn modelId="{85F4D590-86B8-4CCD-AF3F-A57E31D62AAB}" srcId="{19116AFF-BDFA-4660-B42B-CFD9F71DBD66}" destId="{F800188A-6C66-4BF2-B3D7-EB5B3262147D}" srcOrd="8" destOrd="0" parTransId="{2C85B54D-A523-4A35-BB1F-38C3028EBDC7}" sibTransId="{BF200C3B-851D-451D-8650-6FDF6750E357}"/>
    <dgm:cxn modelId="{DD1862DB-DE88-4D9D-B1A7-EB4C3CE2805D}" srcId="{19116AFF-BDFA-4660-B42B-CFD9F71DBD66}" destId="{CE5017DC-EC97-44B1-B394-FC2382146894}" srcOrd="3" destOrd="0" parTransId="{45C44E0C-9442-4BE1-A26F-94CD4F52A4C0}" sibTransId="{4F71FDB9-E422-4E9F-A4DF-AC0C71C17943}"/>
    <dgm:cxn modelId="{F7EAA741-2160-43C2-BD10-2A8B417337BD}" type="presParOf" srcId="{AF4B71F5-F0AA-4420-8B4D-21555220481E}" destId="{EA8AE7D4-4D60-4E23-8D8E-99DBDA08FB8B}" srcOrd="0" destOrd="0" presId="urn:microsoft.com/office/officeart/2008/layout/PictureStrips"/>
    <dgm:cxn modelId="{19A3B00B-0307-4808-855A-CC70758F98D6}" type="presParOf" srcId="{EA8AE7D4-4D60-4E23-8D8E-99DBDA08FB8B}" destId="{3D618681-8188-4313-8D5E-346899D82CB7}" srcOrd="0" destOrd="0" presId="urn:microsoft.com/office/officeart/2008/layout/PictureStrips"/>
    <dgm:cxn modelId="{EF09E6E5-E012-413C-A386-AA27606962CF}" type="presParOf" srcId="{EA8AE7D4-4D60-4E23-8D8E-99DBDA08FB8B}" destId="{07B7A2EC-AEBB-404C-8497-51CC01F1147A}" srcOrd="1" destOrd="0" presId="urn:microsoft.com/office/officeart/2008/layout/PictureStrips"/>
    <dgm:cxn modelId="{D4A3B31C-DD80-469A-8E62-FBCA5A7130A6}" type="presParOf" srcId="{AF4B71F5-F0AA-4420-8B4D-21555220481E}" destId="{C4A274A8-8BC7-4306-8FB7-9149560B1F75}" srcOrd="1" destOrd="0" presId="urn:microsoft.com/office/officeart/2008/layout/PictureStrips"/>
    <dgm:cxn modelId="{73491868-9E4B-4172-837F-DB742DCA3A36}" type="presParOf" srcId="{AF4B71F5-F0AA-4420-8B4D-21555220481E}" destId="{14BCC7A0-0541-440A-A9C2-A9C5E9C887A8}" srcOrd="2" destOrd="0" presId="urn:microsoft.com/office/officeart/2008/layout/PictureStrips"/>
    <dgm:cxn modelId="{8D5148C5-C944-4774-86A2-BE803F72E166}" type="presParOf" srcId="{14BCC7A0-0541-440A-A9C2-A9C5E9C887A8}" destId="{C282AA93-DD11-42AF-B4D2-A6A70418C609}" srcOrd="0" destOrd="0" presId="urn:microsoft.com/office/officeart/2008/layout/PictureStrips"/>
    <dgm:cxn modelId="{27A64B4A-A0EF-4383-B51B-518978D1B31E}" type="presParOf" srcId="{14BCC7A0-0541-440A-A9C2-A9C5E9C887A8}" destId="{26B4B139-3300-411A-96C6-69DC395E0B0E}" srcOrd="1" destOrd="0" presId="urn:microsoft.com/office/officeart/2008/layout/PictureStrips"/>
    <dgm:cxn modelId="{ED32EDC3-F76F-4AB1-BF17-C3359C4A9CF8}" type="presParOf" srcId="{AF4B71F5-F0AA-4420-8B4D-21555220481E}" destId="{61070A5A-A342-4007-A8AA-613D3EAC8207}" srcOrd="3" destOrd="0" presId="urn:microsoft.com/office/officeart/2008/layout/PictureStrips"/>
    <dgm:cxn modelId="{F0FDBED5-EFB5-40A0-BDC7-8011E7438BD2}" type="presParOf" srcId="{AF4B71F5-F0AA-4420-8B4D-21555220481E}" destId="{CBF0A803-55DE-4F0D-9F77-50F85072EB65}" srcOrd="4" destOrd="0" presId="urn:microsoft.com/office/officeart/2008/layout/PictureStrips"/>
    <dgm:cxn modelId="{A68B4A94-3568-4193-8A59-8CEC83092092}" type="presParOf" srcId="{CBF0A803-55DE-4F0D-9F77-50F85072EB65}" destId="{410FF41B-1A35-4DFF-922D-CE1EEA1EDF4B}" srcOrd="0" destOrd="0" presId="urn:microsoft.com/office/officeart/2008/layout/PictureStrips"/>
    <dgm:cxn modelId="{87F5F8DD-7A60-446C-8DA6-595C362AD256}" type="presParOf" srcId="{CBF0A803-55DE-4F0D-9F77-50F85072EB65}" destId="{C5C7E600-30C4-43D4-81C8-BBE7D31057B8}" srcOrd="1" destOrd="0" presId="urn:microsoft.com/office/officeart/2008/layout/PictureStrips"/>
    <dgm:cxn modelId="{42E4E517-2F9F-41CE-8278-8D7339E4F63E}" type="presParOf" srcId="{AF4B71F5-F0AA-4420-8B4D-21555220481E}" destId="{0D4E6DAD-042B-4392-9E51-918C556AD729}" srcOrd="5" destOrd="0" presId="urn:microsoft.com/office/officeart/2008/layout/PictureStrips"/>
    <dgm:cxn modelId="{EDF88240-A89E-46B8-A3D5-181BE8518DE8}" type="presParOf" srcId="{AF4B71F5-F0AA-4420-8B4D-21555220481E}" destId="{72F6B848-EC0E-40D7-91EB-20A15C861B14}" srcOrd="6" destOrd="0" presId="urn:microsoft.com/office/officeart/2008/layout/PictureStrips"/>
    <dgm:cxn modelId="{DC342F7F-681B-4775-AD65-B4B15B17ECA7}" type="presParOf" srcId="{72F6B848-EC0E-40D7-91EB-20A15C861B14}" destId="{2997674D-0070-4D68-B6AF-4EBE5E407F7E}" srcOrd="0" destOrd="0" presId="urn:microsoft.com/office/officeart/2008/layout/PictureStrips"/>
    <dgm:cxn modelId="{35AE2803-8CAB-4B14-9674-5BCE0EE9F1C7}" type="presParOf" srcId="{72F6B848-EC0E-40D7-91EB-20A15C861B14}" destId="{65317FED-B77F-4126-B5C6-25224347FF57}" srcOrd="1" destOrd="0" presId="urn:microsoft.com/office/officeart/2008/layout/PictureStrips"/>
    <dgm:cxn modelId="{7DE16E87-8132-4AAA-940E-CA4549399188}" type="presParOf" srcId="{AF4B71F5-F0AA-4420-8B4D-21555220481E}" destId="{5481966C-4161-4572-8A44-2B07B2259C1A}" srcOrd="7" destOrd="0" presId="urn:microsoft.com/office/officeart/2008/layout/PictureStrips"/>
    <dgm:cxn modelId="{26FE60AB-21C6-4526-B981-FC55F70FC40E}" type="presParOf" srcId="{AF4B71F5-F0AA-4420-8B4D-21555220481E}" destId="{E67B8AEA-6545-4E15-8564-B923CCC4C65E}" srcOrd="8" destOrd="0" presId="urn:microsoft.com/office/officeart/2008/layout/PictureStrips"/>
    <dgm:cxn modelId="{631AF85B-ECEA-4669-836E-43D85A2B509D}" type="presParOf" srcId="{E67B8AEA-6545-4E15-8564-B923CCC4C65E}" destId="{D2F62DBF-A63C-426B-9470-C789C426BE53}" srcOrd="0" destOrd="0" presId="urn:microsoft.com/office/officeart/2008/layout/PictureStrips"/>
    <dgm:cxn modelId="{613ADCD4-6CEF-4419-8A3E-08ACE2F5D34B}" type="presParOf" srcId="{E67B8AEA-6545-4E15-8564-B923CCC4C65E}" destId="{DB5E4C1A-162E-4250-BEB6-14F5F137D401}" srcOrd="1" destOrd="0" presId="urn:microsoft.com/office/officeart/2008/layout/PictureStrips"/>
    <dgm:cxn modelId="{6E02F93D-B25C-4884-97A8-DF5B240613D9}" type="presParOf" srcId="{AF4B71F5-F0AA-4420-8B4D-21555220481E}" destId="{87A0E2A5-F8A8-429E-A251-7E11C297CF00}" srcOrd="9" destOrd="0" presId="urn:microsoft.com/office/officeart/2008/layout/PictureStrips"/>
    <dgm:cxn modelId="{16707B08-3D23-4112-B430-5FB6BB7BC7C4}" type="presParOf" srcId="{AF4B71F5-F0AA-4420-8B4D-21555220481E}" destId="{B1FBC9B6-2311-4BEF-83D4-B2D5876D350F}" srcOrd="10" destOrd="0" presId="urn:microsoft.com/office/officeart/2008/layout/PictureStrips"/>
    <dgm:cxn modelId="{9ED7D83D-2B52-4543-8E0E-7A4855ECD03E}" type="presParOf" srcId="{B1FBC9B6-2311-4BEF-83D4-B2D5876D350F}" destId="{95C9494B-6669-4D2A-A30C-EE4AD2029402}" srcOrd="0" destOrd="0" presId="urn:microsoft.com/office/officeart/2008/layout/PictureStrips"/>
    <dgm:cxn modelId="{9AF658F5-4172-4CEF-9E40-37C6827F519B}" type="presParOf" srcId="{B1FBC9B6-2311-4BEF-83D4-B2D5876D350F}" destId="{68792F6E-2366-485C-BF77-5CC726314224}" srcOrd="1" destOrd="0" presId="urn:microsoft.com/office/officeart/2008/layout/PictureStrips"/>
    <dgm:cxn modelId="{613A8B3B-D93F-47BD-844E-94D56FE9ACAB}" type="presParOf" srcId="{AF4B71F5-F0AA-4420-8B4D-21555220481E}" destId="{37781BBC-8FFE-4062-9C53-2B35C791C9BD}" srcOrd="11" destOrd="0" presId="urn:microsoft.com/office/officeart/2008/layout/PictureStrips"/>
    <dgm:cxn modelId="{A125462D-E84C-4064-A09F-AEC3B01CEFE2}" type="presParOf" srcId="{AF4B71F5-F0AA-4420-8B4D-21555220481E}" destId="{4B0C83D7-B60C-41CC-8BD1-0AFD250BCA51}" srcOrd="12" destOrd="0" presId="urn:microsoft.com/office/officeart/2008/layout/PictureStrips"/>
    <dgm:cxn modelId="{5EC785C9-3CAE-4426-82B7-17D2AB869E6B}" type="presParOf" srcId="{4B0C83D7-B60C-41CC-8BD1-0AFD250BCA51}" destId="{4C616C14-5DE0-438A-A9E9-9A2EC2A20727}" srcOrd="0" destOrd="0" presId="urn:microsoft.com/office/officeart/2008/layout/PictureStrips"/>
    <dgm:cxn modelId="{3D5559F1-F9C5-4D4D-89A8-AA21C572E248}" type="presParOf" srcId="{4B0C83D7-B60C-41CC-8BD1-0AFD250BCA51}" destId="{FA2021F7-00B3-4D4C-B0AA-97C2C80224F2}" srcOrd="1" destOrd="0" presId="urn:microsoft.com/office/officeart/2008/layout/PictureStrips"/>
    <dgm:cxn modelId="{E006F982-9C25-4FFA-9921-D545E1B3513A}" type="presParOf" srcId="{AF4B71F5-F0AA-4420-8B4D-21555220481E}" destId="{33F878F6-A5F9-4C8E-A667-A87CC5DC19D5}" srcOrd="13" destOrd="0" presId="urn:microsoft.com/office/officeart/2008/layout/PictureStrips"/>
    <dgm:cxn modelId="{ECE2FCA3-610A-4D8D-A269-A1909DE45CB6}" type="presParOf" srcId="{AF4B71F5-F0AA-4420-8B4D-21555220481E}" destId="{085E18A8-3120-48EE-803A-FEC9C6CD8F2B}" srcOrd="14" destOrd="0" presId="urn:microsoft.com/office/officeart/2008/layout/PictureStrips"/>
    <dgm:cxn modelId="{0D3403F8-AE2E-4AE8-AC85-1F7B34975146}" type="presParOf" srcId="{085E18A8-3120-48EE-803A-FEC9C6CD8F2B}" destId="{189B5041-C4B5-4E17-9111-4462C7068151}" srcOrd="0" destOrd="0" presId="urn:microsoft.com/office/officeart/2008/layout/PictureStrips"/>
    <dgm:cxn modelId="{6794F33F-EC65-449F-A876-D1A8B2C04AE5}" type="presParOf" srcId="{085E18A8-3120-48EE-803A-FEC9C6CD8F2B}" destId="{C219C4C7-8062-4F73-9730-E8DE0CF308AA}" srcOrd="1" destOrd="0" presId="urn:microsoft.com/office/officeart/2008/layout/PictureStrips"/>
    <dgm:cxn modelId="{590CDA7F-9799-4A89-96D3-6E6E090C3FDE}" type="presParOf" srcId="{AF4B71F5-F0AA-4420-8B4D-21555220481E}" destId="{5F754AEB-8EDA-4A3A-841A-1843764FDEAF}" srcOrd="15" destOrd="0" presId="urn:microsoft.com/office/officeart/2008/layout/PictureStrips"/>
    <dgm:cxn modelId="{B707C096-87B7-4345-A13C-2510CDF85D2B}" type="presParOf" srcId="{AF4B71F5-F0AA-4420-8B4D-21555220481E}" destId="{DE9BBFA7-06E5-4F8A-A527-594C1514829D}" srcOrd="16" destOrd="0" presId="urn:microsoft.com/office/officeart/2008/layout/PictureStrips"/>
    <dgm:cxn modelId="{21D284A7-C06F-4CD5-938C-865FAD56D028}" type="presParOf" srcId="{DE9BBFA7-06E5-4F8A-A527-594C1514829D}" destId="{FF706F51-A7AF-4F48-9126-B24D69F9D17E}" srcOrd="0" destOrd="0" presId="urn:microsoft.com/office/officeart/2008/layout/PictureStrips"/>
    <dgm:cxn modelId="{DD7379DC-5CFE-4D5C-BAF9-74E2F020B711}" type="presParOf" srcId="{DE9BBFA7-06E5-4F8A-A527-594C1514829D}" destId="{B7F9622E-F38E-49A1-8210-49B786896FA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0AA2D8-1C1B-4248-9DAB-8C59A993B879}" type="doc">
      <dgm:prSet loTypeId="urn:microsoft.com/office/officeart/2009/3/layout/DescendingProcess" loCatId="process" qsTypeId="urn:microsoft.com/office/officeart/2005/8/quickstyle/simple5" qsCatId="simple" csTypeId="urn:microsoft.com/office/officeart/2005/8/colors/colorful2" csCatId="colorful" phldr="1"/>
      <dgm:spPr>
        <a:scene3d>
          <a:camera prst="orthographicFront">
            <a:rot lat="0" lon="0" rev="0"/>
          </a:camera>
          <a:lightRig rig="soft" dir="t">
            <a:rot lat="0" lon="0" rev="0"/>
          </a:lightRig>
        </a:scene3d>
      </dgm:spPr>
      <dgm:t>
        <a:bodyPr/>
        <a:lstStyle/>
        <a:p>
          <a:endParaRPr lang="ru-RU"/>
        </a:p>
      </dgm:t>
    </dgm:pt>
    <dgm:pt modelId="{43DFCBDC-35F0-4318-8668-002CABAC5A94}">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rtl="0"/>
          <a:r>
            <a:rPr lang="ru-RU" b="1" dirty="0" smtClean="0"/>
            <a:t>— систематическое чрезмерное употребление спиртосодержащих напитков либо алкоголизм;</a:t>
          </a:r>
          <a:endParaRPr lang="ru-RU" b="1" dirty="0"/>
        </a:p>
      </dgm:t>
    </dgm:pt>
    <dgm:pt modelId="{393E9F21-63C2-4C85-A5F4-50A7468131DE}" type="parTrans" cxnId="{82EDE7F3-A3D9-4240-BBFB-F99246013CBC}">
      <dgm:prSet/>
      <dgm:spPr/>
      <dgm:t>
        <a:bodyPr/>
        <a:lstStyle/>
        <a:p>
          <a:endParaRPr lang="ru-RU"/>
        </a:p>
      </dgm:t>
    </dgm:pt>
    <dgm:pt modelId="{2298D27E-04F9-47A1-B10F-E8AEA5BE8675}" type="sibTrans" cxnId="{82EDE7F3-A3D9-4240-BBFB-F99246013CBC}">
      <dgm:prSet/>
      <dgm:spPr/>
      <dgm:t>
        <a:bodyPr/>
        <a:lstStyle/>
        <a:p>
          <a:endParaRPr lang="ru-RU"/>
        </a:p>
      </dgm:t>
    </dgm:pt>
    <dgm:pt modelId="{B60CBE48-814C-436F-B63E-8AFCA6B816ED}">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rtl="0"/>
          <a:r>
            <a:rPr lang="ru-RU" b="1" dirty="0" smtClean="0"/>
            <a:t>— сравнительно слабый уровень самосознания и самоконтроля</a:t>
          </a:r>
          <a:endParaRPr lang="ru-RU" b="1" dirty="0"/>
        </a:p>
      </dgm:t>
    </dgm:pt>
    <dgm:pt modelId="{F9DE4E9B-3364-4250-B1D7-1F783B388FC9}" type="parTrans" cxnId="{4368711C-D7DE-4A3F-8CE0-53A6E961F5BA}">
      <dgm:prSet/>
      <dgm:spPr/>
      <dgm:t>
        <a:bodyPr/>
        <a:lstStyle/>
        <a:p>
          <a:endParaRPr lang="ru-RU"/>
        </a:p>
      </dgm:t>
    </dgm:pt>
    <dgm:pt modelId="{30AB35B6-4240-4C6A-BE1E-7260AE8C9F9D}" type="sibTrans" cxnId="{4368711C-D7DE-4A3F-8CE0-53A6E961F5BA}">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ru-RU"/>
        </a:p>
      </dgm:t>
    </dgm:pt>
    <dgm:pt modelId="{F5016F0A-0F63-47F3-A9F4-98814DF4C095}">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rtl="0"/>
          <a:r>
            <a:rPr lang="ru-RU" b="1" dirty="0" smtClean="0"/>
            <a:t>— неумение брать ответственность за собственные деяния на себя;</a:t>
          </a:r>
          <a:endParaRPr lang="ru-RU" b="1" dirty="0"/>
        </a:p>
      </dgm:t>
    </dgm:pt>
    <dgm:pt modelId="{1CD2E527-6D1D-4D61-9015-423B77FFA335}" type="parTrans" cxnId="{9EEF8101-BACB-4EFB-A15E-C3CB21A98215}">
      <dgm:prSet/>
      <dgm:spPr/>
      <dgm:t>
        <a:bodyPr/>
        <a:lstStyle/>
        <a:p>
          <a:endParaRPr lang="ru-RU"/>
        </a:p>
      </dgm:t>
    </dgm:pt>
    <dgm:pt modelId="{0A3C244A-EE2A-44DF-94B7-788C4507986C}" type="sibTrans" cxnId="{9EEF8101-BACB-4EFB-A15E-C3CB21A98215}">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ru-RU"/>
        </a:p>
      </dgm:t>
    </dgm:pt>
    <dgm:pt modelId="{ABC32CBD-08F0-4A75-AF69-3C15EFE04A4B}">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rtl="0"/>
          <a:r>
            <a:rPr lang="ru-RU" b="1" smtClean="0"/>
            <a:t>— высокий уровень стресса;</a:t>
          </a:r>
          <a:endParaRPr lang="ru-RU" b="1"/>
        </a:p>
      </dgm:t>
    </dgm:pt>
    <dgm:pt modelId="{A49DC0FD-5A40-464B-BA40-7A9F14FD29A2}" type="parTrans" cxnId="{516C1E23-CBB6-49F2-B686-DC0BABC09492}">
      <dgm:prSet/>
      <dgm:spPr/>
      <dgm:t>
        <a:bodyPr/>
        <a:lstStyle/>
        <a:p>
          <a:endParaRPr lang="ru-RU"/>
        </a:p>
      </dgm:t>
    </dgm:pt>
    <dgm:pt modelId="{42C970A8-E664-4194-A332-A3754D78C775}" type="sibTrans" cxnId="{516C1E23-CBB6-49F2-B686-DC0BABC09492}">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ru-RU"/>
        </a:p>
      </dgm:t>
    </dgm:pt>
    <dgm:pt modelId="{25D86B8C-B3BE-4453-942C-DDCB1FB2DE8C}">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rtl="0"/>
          <a:r>
            <a:rPr lang="ru-RU" b="1" smtClean="0"/>
            <a:t>— необоримое желание причинять вред партнеру (садизм в «легком» виде);</a:t>
          </a:r>
          <a:endParaRPr lang="ru-RU" b="1"/>
        </a:p>
      </dgm:t>
    </dgm:pt>
    <dgm:pt modelId="{0B05D850-7B13-45CF-A096-F2CF080DF78D}" type="parTrans" cxnId="{E140F064-25E6-48DF-ABBE-E9303D4A1398}">
      <dgm:prSet/>
      <dgm:spPr/>
      <dgm:t>
        <a:bodyPr/>
        <a:lstStyle/>
        <a:p>
          <a:endParaRPr lang="ru-RU"/>
        </a:p>
      </dgm:t>
    </dgm:pt>
    <dgm:pt modelId="{82020ECF-F6F0-4F41-A4F0-971BD66A7153}" type="sibTrans" cxnId="{E140F064-25E6-48DF-ABBE-E9303D4A1398}">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ru-RU"/>
        </a:p>
      </dgm:t>
    </dgm:pt>
    <dgm:pt modelId="{36CE1521-29EA-47CE-A6B8-B66BF01F80A0}">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rtl="0"/>
          <a:r>
            <a:rPr lang="ru-RU" b="1" dirty="0" smtClean="0"/>
            <a:t>— наличие психопатического расстройства личности</a:t>
          </a:r>
          <a:endParaRPr lang="ru-RU" b="1" dirty="0"/>
        </a:p>
      </dgm:t>
    </dgm:pt>
    <dgm:pt modelId="{D684D76C-DDF9-4268-AFFD-8D53F0B2154A}" type="parTrans" cxnId="{78ED17B4-2FB3-46A8-B651-14ACE66129E9}">
      <dgm:prSet/>
      <dgm:spPr/>
      <dgm:t>
        <a:bodyPr/>
        <a:lstStyle/>
        <a:p>
          <a:endParaRPr lang="ru-RU"/>
        </a:p>
      </dgm:t>
    </dgm:pt>
    <dgm:pt modelId="{9B2CEAAB-C30F-4B5A-A427-A7D88FE3B97D}" type="sibTrans" cxnId="{78ED17B4-2FB3-46A8-B651-14ACE66129E9}">
      <dgm:prSet/>
      <dgm:spPr/>
      <dgm:t>
        <a:bodyPr/>
        <a:lstStyle/>
        <a:p>
          <a:endParaRPr lang="ru-RU"/>
        </a:p>
      </dgm:t>
    </dgm:pt>
    <dgm:pt modelId="{40A5E114-7D86-42B4-9F77-55F06A34A47A}" type="pres">
      <dgm:prSet presAssocID="{D40AA2D8-1C1B-4248-9DAB-8C59A993B879}" presName="Name0" presStyleCnt="0">
        <dgm:presLayoutVars>
          <dgm:chMax val="7"/>
          <dgm:chPref val="5"/>
        </dgm:presLayoutVars>
      </dgm:prSet>
      <dgm:spPr/>
      <dgm:t>
        <a:bodyPr/>
        <a:lstStyle/>
        <a:p>
          <a:endParaRPr lang="ru-RU"/>
        </a:p>
      </dgm:t>
    </dgm:pt>
    <dgm:pt modelId="{152A6D09-06B9-4B8A-830E-3F7C51FE5AEC}" type="pres">
      <dgm:prSet presAssocID="{D40AA2D8-1C1B-4248-9DAB-8C59A993B879}" presName="arrowNode" presStyleLbl="node1" presStyleIdx="0" presStyleCnt="1" custLinFactNeighborX="1556" custLinFactNeighborY="1703"/>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210D79A-48FB-4F19-BCF8-23E3582741C0}" type="pres">
      <dgm:prSet presAssocID="{43DFCBDC-35F0-4318-8668-002CABAC5A94}" presName="txNode1" presStyleLbl="revTx" presStyleIdx="0" presStyleCnt="6" custScaleX="119159" custLinFactNeighborX="48649" custLinFactNeighborY="9147">
        <dgm:presLayoutVars>
          <dgm:bulletEnabled val="1"/>
        </dgm:presLayoutVars>
      </dgm:prSet>
      <dgm:spPr/>
      <dgm:t>
        <a:bodyPr/>
        <a:lstStyle/>
        <a:p>
          <a:endParaRPr lang="ru-RU"/>
        </a:p>
      </dgm:t>
    </dgm:pt>
    <dgm:pt modelId="{97E2B9ED-E0CF-4E0C-B487-AAF8A8801582}" type="pres">
      <dgm:prSet presAssocID="{B60CBE48-814C-436F-B63E-8AFCA6B816ED}" presName="txNode2" presStyleLbl="revTx" presStyleIdx="1" presStyleCnt="6" custScaleX="87087" custLinFactNeighborY="-1708">
        <dgm:presLayoutVars>
          <dgm:bulletEnabled val="1"/>
        </dgm:presLayoutVars>
      </dgm:prSet>
      <dgm:spPr/>
      <dgm:t>
        <a:bodyPr/>
        <a:lstStyle/>
        <a:p>
          <a:endParaRPr lang="ru-RU"/>
        </a:p>
      </dgm:t>
    </dgm:pt>
    <dgm:pt modelId="{B8103335-8E78-4DA9-9EB6-9EFB0FA19640}" type="pres">
      <dgm:prSet presAssocID="{30AB35B6-4240-4C6A-BE1E-7260AE8C9F9D}" presName="dotNode2"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13A42B4-0939-4EB6-9BF5-FA8E7A1BAB92}" type="pres">
      <dgm:prSet presAssocID="{30AB35B6-4240-4C6A-BE1E-7260AE8C9F9D}" presName="dotRepeatNode" presStyleLbl="fgShp" presStyleIdx="0" presStyleCnt="4"/>
      <dgm:spPr/>
      <dgm:t>
        <a:bodyPr/>
        <a:lstStyle/>
        <a:p>
          <a:endParaRPr lang="ru-RU"/>
        </a:p>
      </dgm:t>
    </dgm:pt>
    <dgm:pt modelId="{04E19E72-66D8-4971-86EE-C734BE9FD016}" type="pres">
      <dgm:prSet presAssocID="{F5016F0A-0F63-47F3-A9F4-98814DF4C095}" presName="txNode3" presStyleLbl="revTx" presStyleIdx="2" presStyleCnt="6" custLinFactNeighborY="-1708">
        <dgm:presLayoutVars>
          <dgm:bulletEnabled val="1"/>
        </dgm:presLayoutVars>
      </dgm:prSet>
      <dgm:spPr/>
      <dgm:t>
        <a:bodyPr/>
        <a:lstStyle/>
        <a:p>
          <a:endParaRPr lang="ru-RU"/>
        </a:p>
      </dgm:t>
    </dgm:pt>
    <dgm:pt modelId="{82CB3A57-02C0-4A74-B4A5-8503706C3154}" type="pres">
      <dgm:prSet presAssocID="{0A3C244A-EE2A-44DF-94B7-788C4507986C}" presName="dotNode3"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F507DFB-C002-487A-BCFB-8C95B8C113CD}" type="pres">
      <dgm:prSet presAssocID="{0A3C244A-EE2A-44DF-94B7-788C4507986C}" presName="dotRepeatNode" presStyleLbl="fgShp" presStyleIdx="1" presStyleCnt="4"/>
      <dgm:spPr/>
      <dgm:t>
        <a:bodyPr/>
        <a:lstStyle/>
        <a:p>
          <a:endParaRPr lang="ru-RU"/>
        </a:p>
      </dgm:t>
    </dgm:pt>
    <dgm:pt modelId="{285EADD2-BB32-45B0-A3D2-2D43CBB8A413}" type="pres">
      <dgm:prSet presAssocID="{ABC32CBD-08F0-4A75-AF69-3C15EFE04A4B}" presName="txNode4" presStyleLbl="revTx" presStyleIdx="3" presStyleCnt="6" custScaleX="88788" custLinFactNeighborY="-1708">
        <dgm:presLayoutVars>
          <dgm:bulletEnabled val="1"/>
        </dgm:presLayoutVars>
      </dgm:prSet>
      <dgm:spPr/>
      <dgm:t>
        <a:bodyPr/>
        <a:lstStyle/>
        <a:p>
          <a:endParaRPr lang="ru-RU"/>
        </a:p>
      </dgm:t>
    </dgm:pt>
    <dgm:pt modelId="{1FE3B9E7-8FF4-42B6-9396-2C059210455E}" type="pres">
      <dgm:prSet presAssocID="{42C970A8-E664-4194-A332-A3754D78C775}" presName="dotNode4"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5867FC34-FE32-4C0C-813F-24FB79FED120}" type="pres">
      <dgm:prSet presAssocID="{42C970A8-E664-4194-A332-A3754D78C775}" presName="dotRepeatNode" presStyleLbl="fgShp" presStyleIdx="2" presStyleCnt="4"/>
      <dgm:spPr/>
      <dgm:t>
        <a:bodyPr/>
        <a:lstStyle/>
        <a:p>
          <a:endParaRPr lang="ru-RU"/>
        </a:p>
      </dgm:t>
    </dgm:pt>
    <dgm:pt modelId="{EFAB01D3-A531-41FE-AC44-D1821B319774}" type="pres">
      <dgm:prSet presAssocID="{25D86B8C-B3BE-4453-942C-DDCB1FB2DE8C}" presName="txNode5" presStyleLbl="revTx" presStyleIdx="4" presStyleCnt="6" custLinFactNeighborX="-588" custLinFactNeighborY="38816">
        <dgm:presLayoutVars>
          <dgm:bulletEnabled val="1"/>
        </dgm:presLayoutVars>
      </dgm:prSet>
      <dgm:spPr/>
      <dgm:t>
        <a:bodyPr/>
        <a:lstStyle/>
        <a:p>
          <a:endParaRPr lang="ru-RU"/>
        </a:p>
      </dgm:t>
    </dgm:pt>
    <dgm:pt modelId="{C27480B2-4E26-4F4D-98C2-426AC8FF00BE}" type="pres">
      <dgm:prSet presAssocID="{82020ECF-F6F0-4F41-A4F0-971BD66A7153}" presName="dotNode5"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D3DAD8EF-9AA5-46DE-A98B-57337CAE99E7}" type="pres">
      <dgm:prSet presAssocID="{82020ECF-F6F0-4F41-A4F0-971BD66A7153}" presName="dotRepeatNode" presStyleLbl="fgShp" presStyleIdx="3" presStyleCnt="4"/>
      <dgm:spPr/>
      <dgm:t>
        <a:bodyPr/>
        <a:lstStyle/>
        <a:p>
          <a:endParaRPr lang="ru-RU"/>
        </a:p>
      </dgm:t>
    </dgm:pt>
    <dgm:pt modelId="{BDE51461-F673-4661-B23B-B27286699E50}" type="pres">
      <dgm:prSet presAssocID="{36CE1521-29EA-47CE-A6B8-B66BF01F80A0}" presName="txNode6" presStyleLbl="revTx" presStyleIdx="5" presStyleCnt="6" custScaleY="88901" custLinFactNeighborX="-68211" custLinFactNeighborY="-4964">
        <dgm:presLayoutVars>
          <dgm:bulletEnabled val="1"/>
        </dgm:presLayoutVars>
      </dgm:prSet>
      <dgm:spPr/>
      <dgm:t>
        <a:bodyPr/>
        <a:lstStyle/>
        <a:p>
          <a:endParaRPr lang="ru-RU"/>
        </a:p>
      </dgm:t>
    </dgm:pt>
  </dgm:ptLst>
  <dgm:cxnLst>
    <dgm:cxn modelId="{432ED860-E3C5-42F9-8AD3-663DA6B99731}" type="presOf" srcId="{36CE1521-29EA-47CE-A6B8-B66BF01F80A0}" destId="{BDE51461-F673-4661-B23B-B27286699E50}" srcOrd="0" destOrd="0" presId="urn:microsoft.com/office/officeart/2009/3/layout/DescendingProcess"/>
    <dgm:cxn modelId="{19E7B9F9-70BE-45C8-BB63-6F8C6133E05D}" type="presOf" srcId="{25D86B8C-B3BE-4453-942C-DDCB1FB2DE8C}" destId="{EFAB01D3-A531-41FE-AC44-D1821B319774}" srcOrd="0" destOrd="0" presId="urn:microsoft.com/office/officeart/2009/3/layout/DescendingProcess"/>
    <dgm:cxn modelId="{E140F064-25E6-48DF-ABBE-E9303D4A1398}" srcId="{D40AA2D8-1C1B-4248-9DAB-8C59A993B879}" destId="{25D86B8C-B3BE-4453-942C-DDCB1FB2DE8C}" srcOrd="4" destOrd="0" parTransId="{0B05D850-7B13-45CF-A096-F2CF080DF78D}" sibTransId="{82020ECF-F6F0-4F41-A4F0-971BD66A7153}"/>
    <dgm:cxn modelId="{E2713A16-2034-405D-8101-B9514D9B7B8D}" type="presOf" srcId="{30AB35B6-4240-4C6A-BE1E-7260AE8C9F9D}" destId="{813A42B4-0939-4EB6-9BF5-FA8E7A1BAB92}" srcOrd="0" destOrd="0" presId="urn:microsoft.com/office/officeart/2009/3/layout/DescendingProcess"/>
    <dgm:cxn modelId="{516C1E23-CBB6-49F2-B686-DC0BABC09492}" srcId="{D40AA2D8-1C1B-4248-9DAB-8C59A993B879}" destId="{ABC32CBD-08F0-4A75-AF69-3C15EFE04A4B}" srcOrd="3" destOrd="0" parTransId="{A49DC0FD-5A40-464B-BA40-7A9F14FD29A2}" sibTransId="{42C970A8-E664-4194-A332-A3754D78C775}"/>
    <dgm:cxn modelId="{49B45CED-D689-402E-85D0-307B15AA9988}" type="presOf" srcId="{B60CBE48-814C-436F-B63E-8AFCA6B816ED}" destId="{97E2B9ED-E0CF-4E0C-B487-AAF8A8801582}" srcOrd="0" destOrd="0" presId="urn:microsoft.com/office/officeart/2009/3/layout/DescendingProcess"/>
    <dgm:cxn modelId="{6814E951-C2BE-47B0-ADBA-E75286AE83BF}" type="presOf" srcId="{F5016F0A-0F63-47F3-A9F4-98814DF4C095}" destId="{04E19E72-66D8-4971-86EE-C734BE9FD016}" srcOrd="0" destOrd="0" presId="urn:microsoft.com/office/officeart/2009/3/layout/DescendingProcess"/>
    <dgm:cxn modelId="{EA6E0D6A-6505-476F-BCB8-B50C5075A161}" type="presOf" srcId="{43DFCBDC-35F0-4318-8668-002CABAC5A94}" destId="{1210D79A-48FB-4F19-BCF8-23E3582741C0}" srcOrd="0" destOrd="0" presId="urn:microsoft.com/office/officeart/2009/3/layout/DescendingProcess"/>
    <dgm:cxn modelId="{85D41DD5-3649-458F-9C2F-80375BBB95D9}" type="presOf" srcId="{82020ECF-F6F0-4F41-A4F0-971BD66A7153}" destId="{D3DAD8EF-9AA5-46DE-A98B-57337CAE99E7}" srcOrd="0" destOrd="0" presId="urn:microsoft.com/office/officeart/2009/3/layout/DescendingProcess"/>
    <dgm:cxn modelId="{4368711C-D7DE-4A3F-8CE0-53A6E961F5BA}" srcId="{D40AA2D8-1C1B-4248-9DAB-8C59A993B879}" destId="{B60CBE48-814C-436F-B63E-8AFCA6B816ED}" srcOrd="1" destOrd="0" parTransId="{F9DE4E9B-3364-4250-B1D7-1F783B388FC9}" sibTransId="{30AB35B6-4240-4C6A-BE1E-7260AE8C9F9D}"/>
    <dgm:cxn modelId="{873EF9C8-3870-4555-AFC4-6777A510DD3A}" type="presOf" srcId="{ABC32CBD-08F0-4A75-AF69-3C15EFE04A4B}" destId="{285EADD2-BB32-45B0-A3D2-2D43CBB8A413}" srcOrd="0" destOrd="0" presId="urn:microsoft.com/office/officeart/2009/3/layout/DescendingProcess"/>
    <dgm:cxn modelId="{82EDE7F3-A3D9-4240-BBFB-F99246013CBC}" srcId="{D40AA2D8-1C1B-4248-9DAB-8C59A993B879}" destId="{43DFCBDC-35F0-4318-8668-002CABAC5A94}" srcOrd="0" destOrd="0" parTransId="{393E9F21-63C2-4C85-A5F4-50A7468131DE}" sibTransId="{2298D27E-04F9-47A1-B10F-E8AEA5BE8675}"/>
    <dgm:cxn modelId="{87CC7C1E-236C-476B-B56D-3D619F5BC870}" type="presOf" srcId="{D40AA2D8-1C1B-4248-9DAB-8C59A993B879}" destId="{40A5E114-7D86-42B4-9F77-55F06A34A47A}" srcOrd="0" destOrd="0" presId="urn:microsoft.com/office/officeart/2009/3/layout/DescendingProcess"/>
    <dgm:cxn modelId="{D55800E2-5C13-416E-A0F3-8AF61468D026}" type="presOf" srcId="{0A3C244A-EE2A-44DF-94B7-788C4507986C}" destId="{0F507DFB-C002-487A-BCFB-8C95B8C113CD}" srcOrd="0" destOrd="0" presId="urn:microsoft.com/office/officeart/2009/3/layout/DescendingProcess"/>
    <dgm:cxn modelId="{78ED17B4-2FB3-46A8-B651-14ACE66129E9}" srcId="{D40AA2D8-1C1B-4248-9DAB-8C59A993B879}" destId="{36CE1521-29EA-47CE-A6B8-B66BF01F80A0}" srcOrd="5" destOrd="0" parTransId="{D684D76C-DDF9-4268-AFFD-8D53F0B2154A}" sibTransId="{9B2CEAAB-C30F-4B5A-A427-A7D88FE3B97D}"/>
    <dgm:cxn modelId="{9EEF8101-BACB-4EFB-A15E-C3CB21A98215}" srcId="{D40AA2D8-1C1B-4248-9DAB-8C59A993B879}" destId="{F5016F0A-0F63-47F3-A9F4-98814DF4C095}" srcOrd="2" destOrd="0" parTransId="{1CD2E527-6D1D-4D61-9015-423B77FFA335}" sibTransId="{0A3C244A-EE2A-44DF-94B7-788C4507986C}"/>
    <dgm:cxn modelId="{F173E6A2-9CF1-404C-80FC-86509E953E74}" type="presOf" srcId="{42C970A8-E664-4194-A332-A3754D78C775}" destId="{5867FC34-FE32-4C0C-813F-24FB79FED120}" srcOrd="0" destOrd="0" presId="urn:microsoft.com/office/officeart/2009/3/layout/DescendingProcess"/>
    <dgm:cxn modelId="{FAB98DC3-E040-4BF0-8D1C-811D2D5E9C03}" type="presParOf" srcId="{40A5E114-7D86-42B4-9F77-55F06A34A47A}" destId="{152A6D09-06B9-4B8A-830E-3F7C51FE5AEC}" srcOrd="0" destOrd="0" presId="urn:microsoft.com/office/officeart/2009/3/layout/DescendingProcess"/>
    <dgm:cxn modelId="{64AE7C39-9506-478D-8953-5B2389C35271}" type="presParOf" srcId="{40A5E114-7D86-42B4-9F77-55F06A34A47A}" destId="{1210D79A-48FB-4F19-BCF8-23E3582741C0}" srcOrd="1" destOrd="0" presId="urn:microsoft.com/office/officeart/2009/3/layout/DescendingProcess"/>
    <dgm:cxn modelId="{1FD75434-6D1D-465B-87D2-849D134E3324}" type="presParOf" srcId="{40A5E114-7D86-42B4-9F77-55F06A34A47A}" destId="{97E2B9ED-E0CF-4E0C-B487-AAF8A8801582}" srcOrd="2" destOrd="0" presId="urn:microsoft.com/office/officeart/2009/3/layout/DescendingProcess"/>
    <dgm:cxn modelId="{4CF3B0D7-0909-444A-ADED-DBC6DA06BD88}" type="presParOf" srcId="{40A5E114-7D86-42B4-9F77-55F06A34A47A}" destId="{B8103335-8E78-4DA9-9EB6-9EFB0FA19640}" srcOrd="3" destOrd="0" presId="urn:microsoft.com/office/officeart/2009/3/layout/DescendingProcess"/>
    <dgm:cxn modelId="{C2D690EA-1C26-4297-98E6-6ADD3C801568}" type="presParOf" srcId="{B8103335-8E78-4DA9-9EB6-9EFB0FA19640}" destId="{813A42B4-0939-4EB6-9BF5-FA8E7A1BAB92}" srcOrd="0" destOrd="0" presId="urn:microsoft.com/office/officeart/2009/3/layout/DescendingProcess"/>
    <dgm:cxn modelId="{1E151CA5-FE33-4444-AFA6-32AA340E126F}" type="presParOf" srcId="{40A5E114-7D86-42B4-9F77-55F06A34A47A}" destId="{04E19E72-66D8-4971-86EE-C734BE9FD016}" srcOrd="4" destOrd="0" presId="urn:microsoft.com/office/officeart/2009/3/layout/DescendingProcess"/>
    <dgm:cxn modelId="{11F4A141-8231-4103-B4E1-4C0EFBEC3DB3}" type="presParOf" srcId="{40A5E114-7D86-42B4-9F77-55F06A34A47A}" destId="{82CB3A57-02C0-4A74-B4A5-8503706C3154}" srcOrd="5" destOrd="0" presId="urn:microsoft.com/office/officeart/2009/3/layout/DescendingProcess"/>
    <dgm:cxn modelId="{AB2FEDEF-2844-44A4-9869-10012DBBC0EC}" type="presParOf" srcId="{82CB3A57-02C0-4A74-B4A5-8503706C3154}" destId="{0F507DFB-C002-487A-BCFB-8C95B8C113CD}" srcOrd="0" destOrd="0" presId="urn:microsoft.com/office/officeart/2009/3/layout/DescendingProcess"/>
    <dgm:cxn modelId="{F336122D-74DF-4EAD-B083-D27A4B6806EE}" type="presParOf" srcId="{40A5E114-7D86-42B4-9F77-55F06A34A47A}" destId="{285EADD2-BB32-45B0-A3D2-2D43CBB8A413}" srcOrd="6" destOrd="0" presId="urn:microsoft.com/office/officeart/2009/3/layout/DescendingProcess"/>
    <dgm:cxn modelId="{DAA38818-D048-4078-A8BE-8105A72B5F51}" type="presParOf" srcId="{40A5E114-7D86-42B4-9F77-55F06A34A47A}" destId="{1FE3B9E7-8FF4-42B6-9396-2C059210455E}" srcOrd="7" destOrd="0" presId="urn:microsoft.com/office/officeart/2009/3/layout/DescendingProcess"/>
    <dgm:cxn modelId="{BB0978EC-F486-4ECD-BBB1-6B0F2B95CC8D}" type="presParOf" srcId="{1FE3B9E7-8FF4-42B6-9396-2C059210455E}" destId="{5867FC34-FE32-4C0C-813F-24FB79FED120}" srcOrd="0" destOrd="0" presId="urn:microsoft.com/office/officeart/2009/3/layout/DescendingProcess"/>
    <dgm:cxn modelId="{9E0E452F-6132-4972-8E0F-4F767E85CBB4}" type="presParOf" srcId="{40A5E114-7D86-42B4-9F77-55F06A34A47A}" destId="{EFAB01D3-A531-41FE-AC44-D1821B319774}" srcOrd="8" destOrd="0" presId="urn:microsoft.com/office/officeart/2009/3/layout/DescendingProcess"/>
    <dgm:cxn modelId="{8A42D15E-6F2C-4BF1-A5DD-3B5BEA25FBD0}" type="presParOf" srcId="{40A5E114-7D86-42B4-9F77-55F06A34A47A}" destId="{C27480B2-4E26-4F4D-98C2-426AC8FF00BE}" srcOrd="9" destOrd="0" presId="urn:microsoft.com/office/officeart/2009/3/layout/DescendingProcess"/>
    <dgm:cxn modelId="{76EAE98A-CA6C-4775-A4D4-C4F5C3E84C3A}" type="presParOf" srcId="{C27480B2-4E26-4F4D-98C2-426AC8FF00BE}" destId="{D3DAD8EF-9AA5-46DE-A98B-57337CAE99E7}" srcOrd="0" destOrd="0" presId="urn:microsoft.com/office/officeart/2009/3/layout/DescendingProcess"/>
    <dgm:cxn modelId="{90334EB2-4E36-471B-B89D-587CBF1039BF}" type="presParOf" srcId="{40A5E114-7D86-42B4-9F77-55F06A34A47A}" destId="{BDE51461-F673-4661-B23B-B27286699E50}" srcOrd="10" destOrd="0" presId="urn:microsoft.com/office/officeart/2009/3/layout/Descending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2BE024-A204-40A3-8AC7-1B944A382468}" type="doc">
      <dgm:prSet loTypeId="urn:microsoft.com/office/officeart/2005/8/layout/chart3" loCatId="cycle" qsTypeId="urn:microsoft.com/office/officeart/2005/8/quickstyle/3d1" qsCatId="3D" csTypeId="urn:microsoft.com/office/officeart/2005/8/colors/colorful2" csCatId="colorful" phldr="1"/>
      <dgm:spPr>
        <a:scene3d>
          <a:camera prst="orthographicFront">
            <a:rot lat="0" lon="0" rev="0"/>
          </a:camera>
          <a:lightRig rig="contrasting" dir="t">
            <a:rot lat="0" lon="0" rev="1500000"/>
          </a:lightRig>
        </a:scene3d>
      </dgm:spPr>
      <dgm:t>
        <a:bodyPr/>
        <a:lstStyle/>
        <a:p>
          <a:endParaRPr lang="ru-RU"/>
        </a:p>
      </dgm:t>
    </dgm:pt>
    <dgm:pt modelId="{0D5324AB-A04B-4275-B81C-96A1EDEF639C}">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200" b="1" dirty="0" smtClean="0"/>
            <a:t>выявление «семей риска» путем рассмотрения и отбора медицинских записей беременных женщин или личные интервью;</a:t>
          </a:r>
          <a:endParaRPr lang="ru-RU" sz="1200" b="1" dirty="0"/>
        </a:p>
      </dgm:t>
    </dgm:pt>
    <dgm:pt modelId="{884AA08B-E8DB-4926-90EC-245A16338BE6}" type="parTrans" cxnId="{4A778804-DBBF-4F9B-828A-B9464393D599}">
      <dgm:prSet/>
      <dgm:spPr/>
      <dgm:t>
        <a:bodyPr/>
        <a:lstStyle/>
        <a:p>
          <a:endParaRPr lang="ru-RU"/>
        </a:p>
      </dgm:t>
    </dgm:pt>
    <dgm:pt modelId="{5CCD24A5-5FDE-4DD7-9CCA-0FD9D7088A9D}" type="sibTrans" cxnId="{4A778804-DBBF-4F9B-828A-B9464393D599}">
      <dgm:prSet/>
      <dgm:spPr/>
      <dgm:t>
        <a:bodyPr/>
        <a:lstStyle/>
        <a:p>
          <a:endParaRPr lang="ru-RU"/>
        </a:p>
      </dgm:t>
    </dgm:pt>
    <dgm:pt modelId="{13E90E11-AA9B-46DE-A58F-C596BA027DE5}">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200" b="1" dirty="0" smtClean="0"/>
            <a:t>прием на работу профессионалов для периодических посещений, участвующих в программе семей для помощи родителям в воспитании своих детей в течение первых пяти лет;</a:t>
          </a:r>
          <a:endParaRPr lang="ru-RU" sz="1200" b="1" dirty="0"/>
        </a:p>
      </dgm:t>
    </dgm:pt>
    <dgm:pt modelId="{633E9267-13E8-4A82-80BC-30D58D578418}" type="parTrans" cxnId="{28897A81-161E-47A3-B161-0EB9A015C135}">
      <dgm:prSet/>
      <dgm:spPr/>
      <dgm:t>
        <a:bodyPr/>
        <a:lstStyle/>
        <a:p>
          <a:endParaRPr lang="ru-RU"/>
        </a:p>
      </dgm:t>
    </dgm:pt>
    <dgm:pt modelId="{4B264F29-1D15-430E-A733-C1AB7F06B128}" type="sibTrans" cxnId="{28897A81-161E-47A3-B161-0EB9A015C135}">
      <dgm:prSet/>
      <dgm:spPr/>
      <dgm:t>
        <a:bodyPr/>
        <a:lstStyle/>
        <a:p>
          <a:endParaRPr lang="ru-RU"/>
        </a:p>
      </dgm:t>
    </dgm:pt>
    <dgm:pt modelId="{4D4ECE35-1E03-4555-8A4E-BA9668D1E5E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200" b="1" dirty="0" smtClean="0"/>
            <a:t>периодическое использование опросных листов для выявления необходимости и предложения услуг по корректировке отмеченных проблем развития детей.</a:t>
          </a:r>
          <a:endParaRPr lang="ru-RU" sz="1200" b="1" dirty="0"/>
        </a:p>
      </dgm:t>
    </dgm:pt>
    <dgm:pt modelId="{9A5E8CC8-2639-40B0-9125-62920AD5F0AD}" type="parTrans" cxnId="{F0ADBF8E-8F3C-4499-8C33-C673AA1C3495}">
      <dgm:prSet/>
      <dgm:spPr/>
      <dgm:t>
        <a:bodyPr/>
        <a:lstStyle/>
        <a:p>
          <a:endParaRPr lang="ru-RU"/>
        </a:p>
      </dgm:t>
    </dgm:pt>
    <dgm:pt modelId="{7DE8A340-8EBD-42DB-BAB4-F5BABD5DC312}" type="sibTrans" cxnId="{F0ADBF8E-8F3C-4499-8C33-C673AA1C3495}">
      <dgm:prSet/>
      <dgm:spPr/>
      <dgm:t>
        <a:bodyPr/>
        <a:lstStyle/>
        <a:p>
          <a:endParaRPr lang="ru-RU"/>
        </a:p>
      </dgm:t>
    </dgm:pt>
    <dgm:pt modelId="{8108BA1E-251F-4CBC-9181-9D82E17CAD71}" type="pres">
      <dgm:prSet presAssocID="{812BE024-A204-40A3-8AC7-1B944A382468}" presName="compositeShape" presStyleCnt="0">
        <dgm:presLayoutVars>
          <dgm:chMax val="7"/>
          <dgm:dir/>
          <dgm:resizeHandles val="exact"/>
        </dgm:presLayoutVars>
      </dgm:prSet>
      <dgm:spPr/>
      <dgm:t>
        <a:bodyPr/>
        <a:lstStyle/>
        <a:p>
          <a:endParaRPr lang="ru-RU"/>
        </a:p>
      </dgm:t>
    </dgm:pt>
    <dgm:pt modelId="{85666C59-CE0C-4377-96CF-F6E36D1E18C3}" type="pres">
      <dgm:prSet presAssocID="{812BE024-A204-40A3-8AC7-1B944A382468}" presName="wedge1" presStyleLbl="node1" presStyleIdx="0" presStyleCnt="3" custScaleX="105382" custScaleY="104249" custLinFactNeighborX="-536" custLinFactNeighborY="1238"/>
      <dgm:spPr/>
      <dgm:t>
        <a:bodyPr/>
        <a:lstStyle/>
        <a:p>
          <a:endParaRPr lang="ru-RU"/>
        </a:p>
      </dgm:t>
    </dgm:pt>
    <dgm:pt modelId="{379C5C7A-C1CD-4FDC-A57A-7D1543538AE8}" type="pres">
      <dgm:prSet presAssocID="{812BE024-A204-40A3-8AC7-1B944A382468}" presName="wedge1Tx" presStyleLbl="node1" presStyleIdx="0" presStyleCnt="3">
        <dgm:presLayoutVars>
          <dgm:chMax val="0"/>
          <dgm:chPref val="0"/>
          <dgm:bulletEnabled val="1"/>
        </dgm:presLayoutVars>
      </dgm:prSet>
      <dgm:spPr/>
      <dgm:t>
        <a:bodyPr/>
        <a:lstStyle/>
        <a:p>
          <a:endParaRPr lang="ru-RU"/>
        </a:p>
      </dgm:t>
    </dgm:pt>
    <dgm:pt modelId="{D5AA549F-B3F0-45CC-9A9E-6DF334D79729}" type="pres">
      <dgm:prSet presAssocID="{812BE024-A204-40A3-8AC7-1B944A382468}" presName="wedge2" presStyleLbl="node1" presStyleIdx="1" presStyleCnt="3" custScaleX="108209" custScaleY="99855" custLinFactNeighborX="4191" custLinFactNeighborY="3439"/>
      <dgm:spPr/>
      <dgm:t>
        <a:bodyPr/>
        <a:lstStyle/>
        <a:p>
          <a:endParaRPr lang="ru-RU"/>
        </a:p>
      </dgm:t>
    </dgm:pt>
    <dgm:pt modelId="{C2525769-A44C-493E-9159-B255B85EF1BE}" type="pres">
      <dgm:prSet presAssocID="{812BE024-A204-40A3-8AC7-1B944A382468}" presName="wedge2Tx" presStyleLbl="node1" presStyleIdx="1" presStyleCnt="3">
        <dgm:presLayoutVars>
          <dgm:chMax val="0"/>
          <dgm:chPref val="0"/>
          <dgm:bulletEnabled val="1"/>
        </dgm:presLayoutVars>
      </dgm:prSet>
      <dgm:spPr/>
      <dgm:t>
        <a:bodyPr/>
        <a:lstStyle/>
        <a:p>
          <a:endParaRPr lang="ru-RU"/>
        </a:p>
      </dgm:t>
    </dgm:pt>
    <dgm:pt modelId="{A12A8E7B-4017-418C-B30E-E2D3A7A310FD}" type="pres">
      <dgm:prSet presAssocID="{812BE024-A204-40A3-8AC7-1B944A382468}" presName="wedge3" presStyleLbl="node1" presStyleIdx="2" presStyleCnt="3" custScaleX="111969" custScaleY="106083"/>
      <dgm:spPr/>
      <dgm:t>
        <a:bodyPr/>
        <a:lstStyle/>
        <a:p>
          <a:endParaRPr lang="ru-RU"/>
        </a:p>
      </dgm:t>
    </dgm:pt>
    <dgm:pt modelId="{7190E7AA-AB40-4D5B-A27D-44B2E4A0C7CA}" type="pres">
      <dgm:prSet presAssocID="{812BE024-A204-40A3-8AC7-1B944A382468}" presName="wedge3Tx" presStyleLbl="node1" presStyleIdx="2" presStyleCnt="3">
        <dgm:presLayoutVars>
          <dgm:chMax val="0"/>
          <dgm:chPref val="0"/>
          <dgm:bulletEnabled val="1"/>
        </dgm:presLayoutVars>
      </dgm:prSet>
      <dgm:spPr/>
      <dgm:t>
        <a:bodyPr/>
        <a:lstStyle/>
        <a:p>
          <a:endParaRPr lang="ru-RU"/>
        </a:p>
      </dgm:t>
    </dgm:pt>
  </dgm:ptLst>
  <dgm:cxnLst>
    <dgm:cxn modelId="{DF54A087-84CE-4264-8254-1C11D4D2AAE7}" type="presOf" srcId="{13E90E11-AA9B-46DE-A58F-C596BA027DE5}" destId="{C2525769-A44C-493E-9159-B255B85EF1BE}" srcOrd="1" destOrd="0" presId="urn:microsoft.com/office/officeart/2005/8/layout/chart3"/>
    <dgm:cxn modelId="{019B1521-561B-4B1D-8170-C7E98D7E56DA}" type="presOf" srcId="{4D4ECE35-1E03-4555-8A4E-BA9668D1E5E3}" destId="{7190E7AA-AB40-4D5B-A27D-44B2E4A0C7CA}" srcOrd="1" destOrd="0" presId="urn:microsoft.com/office/officeart/2005/8/layout/chart3"/>
    <dgm:cxn modelId="{7C7B8AB0-D218-4329-A67B-B0C4BC60E274}" type="presOf" srcId="{13E90E11-AA9B-46DE-A58F-C596BA027DE5}" destId="{D5AA549F-B3F0-45CC-9A9E-6DF334D79729}" srcOrd="0" destOrd="0" presId="urn:microsoft.com/office/officeart/2005/8/layout/chart3"/>
    <dgm:cxn modelId="{4A778804-DBBF-4F9B-828A-B9464393D599}" srcId="{812BE024-A204-40A3-8AC7-1B944A382468}" destId="{0D5324AB-A04B-4275-B81C-96A1EDEF639C}" srcOrd="0" destOrd="0" parTransId="{884AA08B-E8DB-4926-90EC-245A16338BE6}" sibTransId="{5CCD24A5-5FDE-4DD7-9CCA-0FD9D7088A9D}"/>
    <dgm:cxn modelId="{0FD43CAF-7378-4427-B571-24FA3FD8DAE0}" type="presOf" srcId="{0D5324AB-A04B-4275-B81C-96A1EDEF639C}" destId="{379C5C7A-C1CD-4FDC-A57A-7D1543538AE8}" srcOrd="1" destOrd="0" presId="urn:microsoft.com/office/officeart/2005/8/layout/chart3"/>
    <dgm:cxn modelId="{C95BDC1E-27A4-423A-8356-A6E1E6BB4455}" type="presOf" srcId="{812BE024-A204-40A3-8AC7-1B944A382468}" destId="{8108BA1E-251F-4CBC-9181-9D82E17CAD71}" srcOrd="0" destOrd="0" presId="urn:microsoft.com/office/officeart/2005/8/layout/chart3"/>
    <dgm:cxn modelId="{AF96B1BD-5AEC-47DC-95EA-F39127365A8F}" type="presOf" srcId="{4D4ECE35-1E03-4555-8A4E-BA9668D1E5E3}" destId="{A12A8E7B-4017-418C-B30E-E2D3A7A310FD}" srcOrd="0" destOrd="0" presId="urn:microsoft.com/office/officeart/2005/8/layout/chart3"/>
    <dgm:cxn modelId="{28897A81-161E-47A3-B161-0EB9A015C135}" srcId="{812BE024-A204-40A3-8AC7-1B944A382468}" destId="{13E90E11-AA9B-46DE-A58F-C596BA027DE5}" srcOrd="1" destOrd="0" parTransId="{633E9267-13E8-4A82-80BC-30D58D578418}" sibTransId="{4B264F29-1D15-430E-A733-C1AB7F06B128}"/>
    <dgm:cxn modelId="{7F1B9478-A22E-4EAE-91A3-56E9B141D716}" type="presOf" srcId="{0D5324AB-A04B-4275-B81C-96A1EDEF639C}" destId="{85666C59-CE0C-4377-96CF-F6E36D1E18C3}" srcOrd="0" destOrd="0" presId="urn:microsoft.com/office/officeart/2005/8/layout/chart3"/>
    <dgm:cxn modelId="{F0ADBF8E-8F3C-4499-8C33-C673AA1C3495}" srcId="{812BE024-A204-40A3-8AC7-1B944A382468}" destId="{4D4ECE35-1E03-4555-8A4E-BA9668D1E5E3}" srcOrd="2" destOrd="0" parTransId="{9A5E8CC8-2639-40B0-9125-62920AD5F0AD}" sibTransId="{7DE8A340-8EBD-42DB-BAB4-F5BABD5DC312}"/>
    <dgm:cxn modelId="{4337BA66-CA87-4033-80B6-EA03B8E4E83C}" type="presParOf" srcId="{8108BA1E-251F-4CBC-9181-9D82E17CAD71}" destId="{85666C59-CE0C-4377-96CF-F6E36D1E18C3}" srcOrd="0" destOrd="0" presId="urn:microsoft.com/office/officeart/2005/8/layout/chart3"/>
    <dgm:cxn modelId="{88A406DF-E76A-47EF-B32C-2EFFA8BE90C9}" type="presParOf" srcId="{8108BA1E-251F-4CBC-9181-9D82E17CAD71}" destId="{379C5C7A-C1CD-4FDC-A57A-7D1543538AE8}" srcOrd="1" destOrd="0" presId="urn:microsoft.com/office/officeart/2005/8/layout/chart3"/>
    <dgm:cxn modelId="{2D3F699D-09AC-4AC9-8245-E41838696F3C}" type="presParOf" srcId="{8108BA1E-251F-4CBC-9181-9D82E17CAD71}" destId="{D5AA549F-B3F0-45CC-9A9E-6DF334D79729}" srcOrd="2" destOrd="0" presId="urn:microsoft.com/office/officeart/2005/8/layout/chart3"/>
    <dgm:cxn modelId="{B5711857-51CA-4AA9-8E7F-77208E38A7C1}" type="presParOf" srcId="{8108BA1E-251F-4CBC-9181-9D82E17CAD71}" destId="{C2525769-A44C-493E-9159-B255B85EF1BE}" srcOrd="3" destOrd="0" presId="urn:microsoft.com/office/officeart/2005/8/layout/chart3"/>
    <dgm:cxn modelId="{76E5B337-FA60-42B8-8266-001C62368BF5}" type="presParOf" srcId="{8108BA1E-251F-4CBC-9181-9D82E17CAD71}" destId="{A12A8E7B-4017-418C-B30E-E2D3A7A310FD}" srcOrd="4" destOrd="0" presId="urn:microsoft.com/office/officeart/2005/8/layout/chart3"/>
    <dgm:cxn modelId="{E0806696-81DC-40EA-B9D4-A1D7D53AD2DD}" type="presParOf" srcId="{8108BA1E-251F-4CBC-9181-9D82E17CAD71}" destId="{7190E7AA-AB40-4D5B-A27D-44B2E4A0C7CA}"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0A13E4-5F34-4049-9746-286FA97F4996}" type="doc">
      <dgm:prSet loTypeId="urn:microsoft.com/office/officeart/2005/8/layout/vList2" loCatId="list" qsTypeId="urn:microsoft.com/office/officeart/2005/8/quickstyle/3d2" qsCatId="3D" csTypeId="urn:microsoft.com/office/officeart/2005/8/colors/accent0_2" csCatId="mainScheme" phldr="1"/>
      <dgm:spPr/>
      <dgm:t>
        <a:bodyPr/>
        <a:lstStyle/>
        <a:p>
          <a:endParaRPr lang="ru-RU"/>
        </a:p>
      </dgm:t>
    </dgm:pt>
    <dgm:pt modelId="{84EA8D74-9212-4354-9F1D-EC8010AA82CB}">
      <dgm:prSet custT="1"/>
      <dgm:spPr/>
      <dgm:t>
        <a:bodyPr/>
        <a:lstStyle/>
        <a:p>
          <a:pPr rtl="0"/>
          <a:r>
            <a:rPr lang="ru-RU" sz="1500" b="0" dirty="0" smtClean="0">
              <a:solidFill>
                <a:schemeClr val="tx1"/>
              </a:solidFill>
            </a:rPr>
            <a:t>число семей с фактами плохого обращения и пренебрежения по отношению к детям среди «неблагополучных» семей, участвующих в программе снизилось до 62%, чем среди «неблагополучных семей, не вовлеченных в программу;</a:t>
          </a:r>
          <a:endParaRPr lang="ru-RU" sz="1500" b="0" dirty="0">
            <a:solidFill>
              <a:schemeClr val="tx1"/>
            </a:solidFill>
          </a:endParaRPr>
        </a:p>
      </dgm:t>
    </dgm:pt>
    <dgm:pt modelId="{2A50C511-144D-416D-A561-5815741BD1CD}" type="parTrans" cxnId="{2E4E0A62-20F1-4017-86BC-C22CCC2FDAC5}">
      <dgm:prSet/>
      <dgm:spPr/>
      <dgm:t>
        <a:bodyPr/>
        <a:lstStyle/>
        <a:p>
          <a:endParaRPr lang="ru-RU"/>
        </a:p>
      </dgm:t>
    </dgm:pt>
    <dgm:pt modelId="{DC0AC947-8EDD-448E-9667-5CC10A5AEB7E}" type="sibTrans" cxnId="{2E4E0A62-20F1-4017-86BC-C22CCC2FDAC5}">
      <dgm:prSet/>
      <dgm:spPr/>
      <dgm:t>
        <a:bodyPr/>
        <a:lstStyle/>
        <a:p>
          <a:endParaRPr lang="ru-RU"/>
        </a:p>
      </dgm:t>
    </dgm:pt>
    <dgm:pt modelId="{D285809F-DD65-467E-AE0C-82AE5DE615C1}">
      <dgm:prSet custT="1"/>
      <dgm:spPr/>
      <dgm:t>
        <a:bodyPr/>
        <a:lstStyle/>
        <a:p>
          <a:pPr rtl="0"/>
          <a:r>
            <a:rPr lang="ru-RU" sz="1500" b="0" dirty="0" smtClean="0">
              <a:solidFill>
                <a:schemeClr val="tx1"/>
              </a:solidFill>
            </a:rPr>
            <a:t>уменьшение фактов насилия и пренебрежения обеспечило экономию 1,26 млн. долларов в сфере службы по защите детей</a:t>
          </a:r>
          <a:endParaRPr lang="ru-RU" sz="1500" b="0" dirty="0">
            <a:solidFill>
              <a:schemeClr val="tx1"/>
            </a:solidFill>
          </a:endParaRPr>
        </a:p>
      </dgm:t>
    </dgm:pt>
    <dgm:pt modelId="{AA027A51-CDC6-4962-848C-A0B186EF09BA}" type="parTrans" cxnId="{FD28343B-DDB8-4772-A27E-39F218E2B028}">
      <dgm:prSet/>
      <dgm:spPr/>
      <dgm:t>
        <a:bodyPr/>
        <a:lstStyle/>
        <a:p>
          <a:endParaRPr lang="ru-RU"/>
        </a:p>
      </dgm:t>
    </dgm:pt>
    <dgm:pt modelId="{6F251375-8FD9-4E52-880E-E33F2FF874CE}" type="sibTrans" cxnId="{FD28343B-DDB8-4772-A27E-39F218E2B028}">
      <dgm:prSet/>
      <dgm:spPr/>
      <dgm:t>
        <a:bodyPr/>
        <a:lstStyle/>
        <a:p>
          <a:endParaRPr lang="ru-RU"/>
        </a:p>
      </dgm:t>
    </dgm:pt>
    <dgm:pt modelId="{82C42CDE-2DFA-45DD-AAB0-C458D72FF6C9}" type="pres">
      <dgm:prSet presAssocID="{C80A13E4-5F34-4049-9746-286FA97F4996}" presName="linear" presStyleCnt="0">
        <dgm:presLayoutVars>
          <dgm:animLvl val="lvl"/>
          <dgm:resizeHandles val="exact"/>
        </dgm:presLayoutVars>
      </dgm:prSet>
      <dgm:spPr/>
      <dgm:t>
        <a:bodyPr/>
        <a:lstStyle/>
        <a:p>
          <a:endParaRPr lang="ru-RU"/>
        </a:p>
      </dgm:t>
    </dgm:pt>
    <dgm:pt modelId="{F0C10797-7D02-4A19-99ED-753D6DA568D8}" type="pres">
      <dgm:prSet presAssocID="{84EA8D74-9212-4354-9F1D-EC8010AA82CB}" presName="parentText" presStyleLbl="node1" presStyleIdx="0" presStyleCnt="2" custScaleX="84697" custLinFactNeighborX="12944" custLinFactNeighborY="-62486">
        <dgm:presLayoutVars>
          <dgm:chMax val="0"/>
          <dgm:bulletEnabled val="1"/>
        </dgm:presLayoutVars>
      </dgm:prSet>
      <dgm:spPr/>
      <dgm:t>
        <a:bodyPr/>
        <a:lstStyle/>
        <a:p>
          <a:endParaRPr lang="ru-RU"/>
        </a:p>
      </dgm:t>
    </dgm:pt>
    <dgm:pt modelId="{1A89E847-E738-4692-90FF-88FFDFCB7FD7}" type="pres">
      <dgm:prSet presAssocID="{DC0AC947-8EDD-448E-9667-5CC10A5AEB7E}" presName="spacer" presStyleCnt="0"/>
      <dgm:spPr/>
    </dgm:pt>
    <dgm:pt modelId="{D034B94D-452B-4653-BF1C-90B6D73A6F18}" type="pres">
      <dgm:prSet presAssocID="{D285809F-DD65-467E-AE0C-82AE5DE615C1}" presName="parentText" presStyleLbl="node1" presStyleIdx="1" presStyleCnt="2" custScaleX="91733" custLinFactNeighborX="-4396" custLinFactNeighborY="-40712">
        <dgm:presLayoutVars>
          <dgm:chMax val="0"/>
          <dgm:bulletEnabled val="1"/>
        </dgm:presLayoutVars>
      </dgm:prSet>
      <dgm:spPr/>
      <dgm:t>
        <a:bodyPr/>
        <a:lstStyle/>
        <a:p>
          <a:endParaRPr lang="ru-RU"/>
        </a:p>
      </dgm:t>
    </dgm:pt>
  </dgm:ptLst>
  <dgm:cxnLst>
    <dgm:cxn modelId="{CF163D4A-ACD9-48EB-AC07-A15AF98397B6}" type="presOf" srcId="{C80A13E4-5F34-4049-9746-286FA97F4996}" destId="{82C42CDE-2DFA-45DD-AAB0-C458D72FF6C9}" srcOrd="0" destOrd="0" presId="urn:microsoft.com/office/officeart/2005/8/layout/vList2"/>
    <dgm:cxn modelId="{2E4E0A62-20F1-4017-86BC-C22CCC2FDAC5}" srcId="{C80A13E4-5F34-4049-9746-286FA97F4996}" destId="{84EA8D74-9212-4354-9F1D-EC8010AA82CB}" srcOrd="0" destOrd="0" parTransId="{2A50C511-144D-416D-A561-5815741BD1CD}" sibTransId="{DC0AC947-8EDD-448E-9667-5CC10A5AEB7E}"/>
    <dgm:cxn modelId="{558269BF-C94D-49FF-9686-D7C9888590E8}" type="presOf" srcId="{D285809F-DD65-467E-AE0C-82AE5DE615C1}" destId="{D034B94D-452B-4653-BF1C-90B6D73A6F18}" srcOrd="0" destOrd="0" presId="urn:microsoft.com/office/officeart/2005/8/layout/vList2"/>
    <dgm:cxn modelId="{8D3EBA3B-227B-4FFC-A04A-EB5CADECB78F}" type="presOf" srcId="{84EA8D74-9212-4354-9F1D-EC8010AA82CB}" destId="{F0C10797-7D02-4A19-99ED-753D6DA568D8}" srcOrd="0" destOrd="0" presId="urn:microsoft.com/office/officeart/2005/8/layout/vList2"/>
    <dgm:cxn modelId="{FD28343B-DDB8-4772-A27E-39F218E2B028}" srcId="{C80A13E4-5F34-4049-9746-286FA97F4996}" destId="{D285809F-DD65-467E-AE0C-82AE5DE615C1}" srcOrd="1" destOrd="0" parTransId="{AA027A51-CDC6-4962-848C-A0B186EF09BA}" sibTransId="{6F251375-8FD9-4E52-880E-E33F2FF874CE}"/>
    <dgm:cxn modelId="{0CD122CA-B2C1-4404-83E9-869A3BF45823}" type="presParOf" srcId="{82C42CDE-2DFA-45DD-AAB0-C458D72FF6C9}" destId="{F0C10797-7D02-4A19-99ED-753D6DA568D8}" srcOrd="0" destOrd="0" presId="urn:microsoft.com/office/officeart/2005/8/layout/vList2"/>
    <dgm:cxn modelId="{28A7BEDC-3640-4EC9-B061-2ECD59BF9F0B}" type="presParOf" srcId="{82C42CDE-2DFA-45DD-AAB0-C458D72FF6C9}" destId="{1A89E847-E738-4692-90FF-88FFDFCB7FD7}" srcOrd="1" destOrd="0" presId="urn:microsoft.com/office/officeart/2005/8/layout/vList2"/>
    <dgm:cxn modelId="{DA68257F-D024-4EB4-8A00-C2F2EC22919B}" type="presParOf" srcId="{82C42CDE-2DFA-45DD-AAB0-C458D72FF6C9}" destId="{D034B94D-452B-4653-BF1C-90B6D73A6F18}"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9CADD7-1379-49BF-8E05-D0F665A70108}" type="doc">
      <dgm:prSet loTypeId="urn:microsoft.com/office/officeart/2005/8/layout/hProcess10" loCatId="process" qsTypeId="urn:microsoft.com/office/officeart/2005/8/quickstyle/simple2" qsCatId="simple" csTypeId="urn:microsoft.com/office/officeart/2005/8/colors/accent0_1" csCatId="mainScheme" phldr="1"/>
      <dgm:spPr/>
      <dgm:t>
        <a:bodyPr/>
        <a:lstStyle/>
        <a:p>
          <a:endParaRPr lang="ru-RU"/>
        </a:p>
      </dgm:t>
    </dgm:pt>
    <dgm:pt modelId="{ACEEC3B6-8216-42E4-9397-8D02542CF280}">
      <dgm:prSet custT="1"/>
      <dgm:spPr/>
      <dgm:t>
        <a:bodyPr/>
        <a:lstStyle/>
        <a:p>
          <a:pPr rtl="0"/>
          <a:r>
            <a:rPr lang="ru-RU" sz="1400" b="1" dirty="0" smtClean="0"/>
            <a:t>посещение на дому</a:t>
          </a:r>
          <a:endParaRPr lang="ru-RU" sz="1400" b="1" dirty="0"/>
        </a:p>
      </dgm:t>
    </dgm:pt>
    <dgm:pt modelId="{2D78B13E-80B5-4532-BC73-92E03239F68A}" type="parTrans" cxnId="{45AAD9A7-9F81-4113-9D5F-02DC1049E652}">
      <dgm:prSet/>
      <dgm:spPr/>
      <dgm:t>
        <a:bodyPr/>
        <a:lstStyle/>
        <a:p>
          <a:endParaRPr lang="ru-RU"/>
        </a:p>
      </dgm:t>
    </dgm:pt>
    <dgm:pt modelId="{A29C9C8B-4035-47F8-8FE2-98C66017538E}" type="sibTrans" cxnId="{45AAD9A7-9F81-4113-9D5F-02DC1049E652}">
      <dgm:prSet/>
      <dgm:spPr/>
      <dgm:t>
        <a:bodyPr/>
        <a:lstStyle/>
        <a:p>
          <a:endParaRPr lang="ru-RU"/>
        </a:p>
      </dgm:t>
    </dgm:pt>
    <dgm:pt modelId="{9DB92CD2-7A22-4E96-A967-46601BBBF856}">
      <dgm:prSet custT="1"/>
      <dgm:spPr/>
      <dgm:t>
        <a:bodyPr/>
        <a:lstStyle/>
        <a:p>
          <a:pPr rtl="0"/>
          <a:r>
            <a:rPr lang="ru-RU" sz="1400" b="1" dirty="0" smtClean="0"/>
            <a:t>напоминание </a:t>
          </a:r>
          <a:endParaRPr lang="ru-RU" sz="1400" b="1" dirty="0"/>
        </a:p>
      </dgm:t>
    </dgm:pt>
    <dgm:pt modelId="{06F6A7B3-761E-445E-AC82-065FBE2000B8}" type="parTrans" cxnId="{00F176EE-44B8-4348-97E6-1F9FB3CCC136}">
      <dgm:prSet/>
      <dgm:spPr/>
      <dgm:t>
        <a:bodyPr/>
        <a:lstStyle/>
        <a:p>
          <a:endParaRPr lang="ru-RU"/>
        </a:p>
      </dgm:t>
    </dgm:pt>
    <dgm:pt modelId="{25AC1DD8-02E7-4D26-8B34-042B5446A9A0}" type="sibTrans" cxnId="{00F176EE-44B8-4348-97E6-1F9FB3CCC136}">
      <dgm:prSet/>
      <dgm:spPr/>
      <dgm:t>
        <a:bodyPr/>
        <a:lstStyle/>
        <a:p>
          <a:endParaRPr lang="ru-RU"/>
        </a:p>
      </dgm:t>
    </dgm:pt>
    <dgm:pt modelId="{599BEF38-8D9A-435E-A304-C44C811D1D33}">
      <dgm:prSet custT="1"/>
      <dgm:spPr/>
      <dgm:t>
        <a:bodyPr/>
        <a:lstStyle/>
        <a:p>
          <a:pPr rtl="0"/>
          <a:r>
            <a:rPr lang="ru-RU" sz="1400" b="1" dirty="0" smtClean="0"/>
            <a:t>привлечение опытных родителей в качестве </a:t>
          </a:r>
          <a:r>
            <a:rPr lang="ru-RU" sz="1400" b="1" smtClean="0"/>
            <a:t>добровольных помощников</a:t>
          </a:r>
          <a:endParaRPr lang="ru-RU" sz="1400" b="1" dirty="0"/>
        </a:p>
      </dgm:t>
    </dgm:pt>
    <dgm:pt modelId="{6E989D84-9261-45FB-8EC0-FC90F7E5D470}" type="parTrans" cxnId="{B274EAEE-4894-43DB-8CE0-5FD7DB900C7E}">
      <dgm:prSet/>
      <dgm:spPr/>
      <dgm:t>
        <a:bodyPr/>
        <a:lstStyle/>
        <a:p>
          <a:endParaRPr lang="ru-RU"/>
        </a:p>
      </dgm:t>
    </dgm:pt>
    <dgm:pt modelId="{2A301380-C478-4EA9-BBE2-8440AD950E01}" type="sibTrans" cxnId="{B274EAEE-4894-43DB-8CE0-5FD7DB900C7E}">
      <dgm:prSet/>
      <dgm:spPr/>
      <dgm:t>
        <a:bodyPr/>
        <a:lstStyle/>
        <a:p>
          <a:endParaRPr lang="ru-RU"/>
        </a:p>
      </dgm:t>
    </dgm:pt>
    <dgm:pt modelId="{643CBD2D-83E4-4CDA-BFD1-E42654B6C83A}" type="pres">
      <dgm:prSet presAssocID="{969CADD7-1379-49BF-8E05-D0F665A70108}" presName="Name0" presStyleCnt="0">
        <dgm:presLayoutVars>
          <dgm:dir/>
          <dgm:resizeHandles val="exact"/>
        </dgm:presLayoutVars>
      </dgm:prSet>
      <dgm:spPr/>
      <dgm:t>
        <a:bodyPr/>
        <a:lstStyle/>
        <a:p>
          <a:endParaRPr lang="ru-RU"/>
        </a:p>
      </dgm:t>
    </dgm:pt>
    <dgm:pt modelId="{B697DC25-726F-41C3-949A-2B51387F94D4}" type="pres">
      <dgm:prSet presAssocID="{ACEEC3B6-8216-42E4-9397-8D02542CF280}" presName="composite" presStyleCnt="0"/>
      <dgm:spPr/>
    </dgm:pt>
    <dgm:pt modelId="{49F1DA95-C1C9-48BB-B774-0D3E9F3C2147}" type="pres">
      <dgm:prSet presAssocID="{ACEEC3B6-8216-42E4-9397-8D02542CF280}" presName="imagSh" presStyleLbl="bgImgPlace1" presStyleIdx="0" presStyleCnt="3"/>
      <dgm:spPr/>
    </dgm:pt>
    <dgm:pt modelId="{CCABD4BF-987C-4FA9-AC80-126BD33589CC}" type="pres">
      <dgm:prSet presAssocID="{ACEEC3B6-8216-42E4-9397-8D02542CF280}" presName="txNode" presStyleLbl="node1" presStyleIdx="0" presStyleCnt="3">
        <dgm:presLayoutVars>
          <dgm:bulletEnabled val="1"/>
        </dgm:presLayoutVars>
      </dgm:prSet>
      <dgm:spPr/>
      <dgm:t>
        <a:bodyPr/>
        <a:lstStyle/>
        <a:p>
          <a:endParaRPr lang="ru-RU"/>
        </a:p>
      </dgm:t>
    </dgm:pt>
    <dgm:pt modelId="{F4DB0EC1-821F-4E94-B67B-EF12BC2B0B9E}" type="pres">
      <dgm:prSet presAssocID="{A29C9C8B-4035-47F8-8FE2-98C66017538E}" presName="sibTrans" presStyleLbl="sibTrans2D1" presStyleIdx="0" presStyleCnt="2"/>
      <dgm:spPr/>
      <dgm:t>
        <a:bodyPr/>
        <a:lstStyle/>
        <a:p>
          <a:endParaRPr lang="ru-RU"/>
        </a:p>
      </dgm:t>
    </dgm:pt>
    <dgm:pt modelId="{7050F56E-3905-4323-B15F-DF37844BE3D8}" type="pres">
      <dgm:prSet presAssocID="{A29C9C8B-4035-47F8-8FE2-98C66017538E}" presName="connTx" presStyleLbl="sibTrans2D1" presStyleIdx="0" presStyleCnt="2"/>
      <dgm:spPr/>
      <dgm:t>
        <a:bodyPr/>
        <a:lstStyle/>
        <a:p>
          <a:endParaRPr lang="ru-RU"/>
        </a:p>
      </dgm:t>
    </dgm:pt>
    <dgm:pt modelId="{462356BF-08B0-4B36-B67D-F6E0727CE3CE}" type="pres">
      <dgm:prSet presAssocID="{9DB92CD2-7A22-4E96-A967-46601BBBF856}" presName="composite" presStyleCnt="0"/>
      <dgm:spPr/>
    </dgm:pt>
    <dgm:pt modelId="{7FAEEE33-803D-4C0E-8039-1C189BD193E1}" type="pres">
      <dgm:prSet presAssocID="{9DB92CD2-7A22-4E96-A967-46601BBBF856}" presName="imagSh" presStyleLbl="bgImgPlace1" presStyleIdx="1" presStyleCnt="3"/>
      <dgm:spPr/>
    </dgm:pt>
    <dgm:pt modelId="{EDB3CE94-3872-4CE4-A6E6-6A27715D67A6}" type="pres">
      <dgm:prSet presAssocID="{9DB92CD2-7A22-4E96-A967-46601BBBF856}" presName="txNode" presStyleLbl="node1" presStyleIdx="1" presStyleCnt="3">
        <dgm:presLayoutVars>
          <dgm:bulletEnabled val="1"/>
        </dgm:presLayoutVars>
      </dgm:prSet>
      <dgm:spPr/>
      <dgm:t>
        <a:bodyPr/>
        <a:lstStyle/>
        <a:p>
          <a:endParaRPr lang="ru-RU"/>
        </a:p>
      </dgm:t>
    </dgm:pt>
    <dgm:pt modelId="{AE9F890F-9C11-4D7D-BA4C-6637AB3481FF}" type="pres">
      <dgm:prSet presAssocID="{25AC1DD8-02E7-4D26-8B34-042B5446A9A0}" presName="sibTrans" presStyleLbl="sibTrans2D1" presStyleIdx="1" presStyleCnt="2"/>
      <dgm:spPr/>
      <dgm:t>
        <a:bodyPr/>
        <a:lstStyle/>
        <a:p>
          <a:endParaRPr lang="ru-RU"/>
        </a:p>
      </dgm:t>
    </dgm:pt>
    <dgm:pt modelId="{5CE618B7-6092-4A45-8E07-B0192983C42C}" type="pres">
      <dgm:prSet presAssocID="{25AC1DD8-02E7-4D26-8B34-042B5446A9A0}" presName="connTx" presStyleLbl="sibTrans2D1" presStyleIdx="1" presStyleCnt="2"/>
      <dgm:spPr/>
      <dgm:t>
        <a:bodyPr/>
        <a:lstStyle/>
        <a:p>
          <a:endParaRPr lang="ru-RU"/>
        </a:p>
      </dgm:t>
    </dgm:pt>
    <dgm:pt modelId="{7D09687E-E2A5-45D1-BB09-687638C4BC29}" type="pres">
      <dgm:prSet presAssocID="{599BEF38-8D9A-435E-A304-C44C811D1D33}" presName="composite" presStyleCnt="0"/>
      <dgm:spPr/>
    </dgm:pt>
    <dgm:pt modelId="{16F9DDC6-23F6-4EFF-9FE7-44FC403ED583}" type="pres">
      <dgm:prSet presAssocID="{599BEF38-8D9A-435E-A304-C44C811D1D33}" presName="imagSh" presStyleLbl="bgImgPlace1" presStyleIdx="2" presStyleCnt="3"/>
      <dgm:spPr/>
    </dgm:pt>
    <dgm:pt modelId="{1C34B056-F76F-424D-8531-FFBCDD751BE7}" type="pres">
      <dgm:prSet presAssocID="{599BEF38-8D9A-435E-A304-C44C811D1D33}" presName="txNode" presStyleLbl="node1" presStyleIdx="2" presStyleCnt="3">
        <dgm:presLayoutVars>
          <dgm:bulletEnabled val="1"/>
        </dgm:presLayoutVars>
      </dgm:prSet>
      <dgm:spPr/>
      <dgm:t>
        <a:bodyPr/>
        <a:lstStyle/>
        <a:p>
          <a:endParaRPr lang="ru-RU"/>
        </a:p>
      </dgm:t>
    </dgm:pt>
  </dgm:ptLst>
  <dgm:cxnLst>
    <dgm:cxn modelId="{30B92F27-7F3D-4EFF-8FFA-68480B420ADA}" type="presOf" srcId="{ACEEC3B6-8216-42E4-9397-8D02542CF280}" destId="{CCABD4BF-987C-4FA9-AC80-126BD33589CC}" srcOrd="0" destOrd="0" presId="urn:microsoft.com/office/officeart/2005/8/layout/hProcess10"/>
    <dgm:cxn modelId="{C373CD62-8129-429D-9281-A86438867E0F}" type="presOf" srcId="{25AC1DD8-02E7-4D26-8B34-042B5446A9A0}" destId="{AE9F890F-9C11-4D7D-BA4C-6637AB3481FF}" srcOrd="0" destOrd="0" presId="urn:microsoft.com/office/officeart/2005/8/layout/hProcess10"/>
    <dgm:cxn modelId="{4BDEE863-608C-4F20-900D-C998EC7A5A92}" type="presOf" srcId="{25AC1DD8-02E7-4D26-8B34-042B5446A9A0}" destId="{5CE618B7-6092-4A45-8E07-B0192983C42C}" srcOrd="1" destOrd="0" presId="urn:microsoft.com/office/officeart/2005/8/layout/hProcess10"/>
    <dgm:cxn modelId="{B274EAEE-4894-43DB-8CE0-5FD7DB900C7E}" srcId="{969CADD7-1379-49BF-8E05-D0F665A70108}" destId="{599BEF38-8D9A-435E-A304-C44C811D1D33}" srcOrd="2" destOrd="0" parTransId="{6E989D84-9261-45FB-8EC0-FC90F7E5D470}" sibTransId="{2A301380-C478-4EA9-BBE2-8440AD950E01}"/>
    <dgm:cxn modelId="{C5897AA9-0E12-4232-8375-4933EACA8AC6}" type="presOf" srcId="{969CADD7-1379-49BF-8E05-D0F665A70108}" destId="{643CBD2D-83E4-4CDA-BFD1-E42654B6C83A}" srcOrd="0" destOrd="0" presId="urn:microsoft.com/office/officeart/2005/8/layout/hProcess10"/>
    <dgm:cxn modelId="{0AD63EE1-291E-4507-A353-349A30CC9C93}" type="presOf" srcId="{A29C9C8B-4035-47F8-8FE2-98C66017538E}" destId="{7050F56E-3905-4323-B15F-DF37844BE3D8}" srcOrd="1" destOrd="0" presId="urn:microsoft.com/office/officeart/2005/8/layout/hProcess10"/>
    <dgm:cxn modelId="{B1920A5F-B097-41B5-857B-EC724FE9B182}" type="presOf" srcId="{599BEF38-8D9A-435E-A304-C44C811D1D33}" destId="{1C34B056-F76F-424D-8531-FFBCDD751BE7}" srcOrd="0" destOrd="0" presId="urn:microsoft.com/office/officeart/2005/8/layout/hProcess10"/>
    <dgm:cxn modelId="{00F176EE-44B8-4348-97E6-1F9FB3CCC136}" srcId="{969CADD7-1379-49BF-8E05-D0F665A70108}" destId="{9DB92CD2-7A22-4E96-A967-46601BBBF856}" srcOrd="1" destOrd="0" parTransId="{06F6A7B3-761E-445E-AC82-065FBE2000B8}" sibTransId="{25AC1DD8-02E7-4D26-8B34-042B5446A9A0}"/>
    <dgm:cxn modelId="{8D60501C-7D5A-485F-8087-94BD80F1D6A5}" type="presOf" srcId="{9DB92CD2-7A22-4E96-A967-46601BBBF856}" destId="{EDB3CE94-3872-4CE4-A6E6-6A27715D67A6}" srcOrd="0" destOrd="0" presId="urn:microsoft.com/office/officeart/2005/8/layout/hProcess10"/>
    <dgm:cxn modelId="{45AAD9A7-9F81-4113-9D5F-02DC1049E652}" srcId="{969CADD7-1379-49BF-8E05-D0F665A70108}" destId="{ACEEC3B6-8216-42E4-9397-8D02542CF280}" srcOrd="0" destOrd="0" parTransId="{2D78B13E-80B5-4532-BC73-92E03239F68A}" sibTransId="{A29C9C8B-4035-47F8-8FE2-98C66017538E}"/>
    <dgm:cxn modelId="{8FC7C605-7C1C-444C-A165-96F97991A7D4}" type="presOf" srcId="{A29C9C8B-4035-47F8-8FE2-98C66017538E}" destId="{F4DB0EC1-821F-4E94-B67B-EF12BC2B0B9E}" srcOrd="0" destOrd="0" presId="urn:microsoft.com/office/officeart/2005/8/layout/hProcess10"/>
    <dgm:cxn modelId="{298520FC-0699-4EE2-A964-0DAADC64DBB5}" type="presParOf" srcId="{643CBD2D-83E4-4CDA-BFD1-E42654B6C83A}" destId="{B697DC25-726F-41C3-949A-2B51387F94D4}" srcOrd="0" destOrd="0" presId="urn:microsoft.com/office/officeart/2005/8/layout/hProcess10"/>
    <dgm:cxn modelId="{54A1C3C2-8D8A-4D20-9088-FE217B96C77A}" type="presParOf" srcId="{B697DC25-726F-41C3-949A-2B51387F94D4}" destId="{49F1DA95-C1C9-48BB-B774-0D3E9F3C2147}" srcOrd="0" destOrd="0" presId="urn:microsoft.com/office/officeart/2005/8/layout/hProcess10"/>
    <dgm:cxn modelId="{2BACBBB8-9428-4E1C-889D-CD26F8313EF5}" type="presParOf" srcId="{B697DC25-726F-41C3-949A-2B51387F94D4}" destId="{CCABD4BF-987C-4FA9-AC80-126BD33589CC}" srcOrd="1" destOrd="0" presId="urn:microsoft.com/office/officeart/2005/8/layout/hProcess10"/>
    <dgm:cxn modelId="{723A838A-CC06-4D5E-956F-BFDE55257E68}" type="presParOf" srcId="{643CBD2D-83E4-4CDA-BFD1-E42654B6C83A}" destId="{F4DB0EC1-821F-4E94-B67B-EF12BC2B0B9E}" srcOrd="1" destOrd="0" presId="urn:microsoft.com/office/officeart/2005/8/layout/hProcess10"/>
    <dgm:cxn modelId="{A073279D-7E1D-4CFD-8647-43149FEEB9DF}" type="presParOf" srcId="{F4DB0EC1-821F-4E94-B67B-EF12BC2B0B9E}" destId="{7050F56E-3905-4323-B15F-DF37844BE3D8}" srcOrd="0" destOrd="0" presId="urn:microsoft.com/office/officeart/2005/8/layout/hProcess10"/>
    <dgm:cxn modelId="{8B633C8F-5CF8-48CB-9CA9-B71D2EB68209}" type="presParOf" srcId="{643CBD2D-83E4-4CDA-BFD1-E42654B6C83A}" destId="{462356BF-08B0-4B36-B67D-F6E0727CE3CE}" srcOrd="2" destOrd="0" presId="urn:microsoft.com/office/officeart/2005/8/layout/hProcess10"/>
    <dgm:cxn modelId="{7B379872-24D0-47E3-BDD8-2EDA536FBF3D}" type="presParOf" srcId="{462356BF-08B0-4B36-B67D-F6E0727CE3CE}" destId="{7FAEEE33-803D-4C0E-8039-1C189BD193E1}" srcOrd="0" destOrd="0" presId="urn:microsoft.com/office/officeart/2005/8/layout/hProcess10"/>
    <dgm:cxn modelId="{BE47B22A-B164-4DD7-A609-A3295C6CE4A9}" type="presParOf" srcId="{462356BF-08B0-4B36-B67D-F6E0727CE3CE}" destId="{EDB3CE94-3872-4CE4-A6E6-6A27715D67A6}" srcOrd="1" destOrd="0" presId="urn:microsoft.com/office/officeart/2005/8/layout/hProcess10"/>
    <dgm:cxn modelId="{A73A67BA-D073-4550-922F-C99C387C7946}" type="presParOf" srcId="{643CBD2D-83E4-4CDA-BFD1-E42654B6C83A}" destId="{AE9F890F-9C11-4D7D-BA4C-6637AB3481FF}" srcOrd="3" destOrd="0" presId="urn:microsoft.com/office/officeart/2005/8/layout/hProcess10"/>
    <dgm:cxn modelId="{E5A1CE7F-2E21-47F4-B06B-AF2F853CD2FF}" type="presParOf" srcId="{AE9F890F-9C11-4D7D-BA4C-6637AB3481FF}" destId="{5CE618B7-6092-4A45-8E07-B0192983C42C}" srcOrd="0" destOrd="0" presId="urn:microsoft.com/office/officeart/2005/8/layout/hProcess10"/>
    <dgm:cxn modelId="{39D0A3E4-0CB8-492B-96D9-579E98528B14}" type="presParOf" srcId="{643CBD2D-83E4-4CDA-BFD1-E42654B6C83A}" destId="{7D09687E-E2A5-45D1-BB09-687638C4BC29}" srcOrd="4" destOrd="0" presId="urn:microsoft.com/office/officeart/2005/8/layout/hProcess10"/>
    <dgm:cxn modelId="{3483D812-FFE6-4854-A1A8-EA043CF5427C}" type="presParOf" srcId="{7D09687E-E2A5-45D1-BB09-687638C4BC29}" destId="{16F9DDC6-23F6-4EFF-9FE7-44FC403ED583}" srcOrd="0" destOrd="0" presId="urn:microsoft.com/office/officeart/2005/8/layout/hProcess10"/>
    <dgm:cxn modelId="{E99D94CF-CFCC-4F85-AA1A-40034D40B506}" type="presParOf" srcId="{7D09687E-E2A5-45D1-BB09-687638C4BC29}" destId="{1C34B056-F76F-424D-8531-FFBCDD751BE7}"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8A2BBB-3B07-45F8-9394-90BC4383FB21}" type="doc">
      <dgm:prSet loTypeId="urn:microsoft.com/office/officeart/2005/8/layout/matrix3" loCatId="matrix" qsTypeId="urn:microsoft.com/office/officeart/2005/8/quickstyle/simple2" qsCatId="simple" csTypeId="urn:microsoft.com/office/officeart/2005/8/colors/accent0_2" csCatId="mainScheme" phldr="1"/>
      <dgm:spPr/>
      <dgm:t>
        <a:bodyPr/>
        <a:lstStyle/>
        <a:p>
          <a:endParaRPr lang="ru-RU"/>
        </a:p>
      </dgm:t>
    </dgm:pt>
    <dgm:pt modelId="{D8E2AFCD-41EC-4D23-BEC4-2D554B4BA646}">
      <dgm:prSet custT="1"/>
      <dgm:spPr/>
      <dgm:t>
        <a:bodyPr/>
        <a:lstStyle/>
        <a:p>
          <a:pPr rtl="0"/>
          <a:r>
            <a:rPr lang="ru-RU" sz="1400" b="0" smtClean="0">
              <a:solidFill>
                <a:schemeClr val="tx1"/>
              </a:solidFill>
            </a:rPr>
            <a:t>снижение демонстрации сцен насилия в СМИ путем регулирующих мер;</a:t>
          </a:r>
          <a:endParaRPr lang="ru-RU" sz="1400" b="0">
            <a:solidFill>
              <a:schemeClr val="tx1"/>
            </a:solidFill>
          </a:endParaRPr>
        </a:p>
      </dgm:t>
    </dgm:pt>
    <dgm:pt modelId="{685A4EB4-9F3E-46AB-A423-9332A1D38781}" type="parTrans" cxnId="{C54D332F-1899-4DE0-BA88-7FDBACE8277A}">
      <dgm:prSet/>
      <dgm:spPr/>
      <dgm:t>
        <a:bodyPr/>
        <a:lstStyle/>
        <a:p>
          <a:endParaRPr lang="ru-RU"/>
        </a:p>
      </dgm:t>
    </dgm:pt>
    <dgm:pt modelId="{217980B0-EB62-4771-9CE6-B37FA4C0E2C8}" type="sibTrans" cxnId="{C54D332F-1899-4DE0-BA88-7FDBACE8277A}">
      <dgm:prSet/>
      <dgm:spPr/>
      <dgm:t>
        <a:bodyPr/>
        <a:lstStyle/>
        <a:p>
          <a:endParaRPr lang="ru-RU"/>
        </a:p>
      </dgm:t>
    </dgm:pt>
    <dgm:pt modelId="{5F75EBF6-8D55-4154-B85A-F00D357657D5}">
      <dgm:prSet custT="1"/>
      <dgm:spPr/>
      <dgm:t>
        <a:bodyPr/>
        <a:lstStyle/>
        <a:p>
          <a:pPr rtl="0"/>
          <a:r>
            <a:rPr lang="ru-RU" sz="1400" b="0" dirty="0" smtClean="0">
              <a:solidFill>
                <a:schemeClr val="tx1"/>
              </a:solidFill>
            </a:rPr>
            <a:t>использование СМИ как реальной силы для снижения общественной терпимости к агрессивному и </a:t>
          </a:r>
          <a:r>
            <a:rPr lang="ru-RU" sz="1400" b="0" dirty="0" err="1" smtClean="0">
              <a:solidFill>
                <a:schemeClr val="tx1"/>
              </a:solidFill>
            </a:rPr>
            <a:t>сексистскому</a:t>
          </a:r>
          <a:r>
            <a:rPr lang="ru-RU" sz="1400" b="0" dirty="0" smtClean="0">
              <a:solidFill>
                <a:schemeClr val="tx1"/>
              </a:solidFill>
            </a:rPr>
            <a:t> поведению;</a:t>
          </a:r>
          <a:endParaRPr lang="ru-RU" sz="1400" b="0" dirty="0">
            <a:solidFill>
              <a:schemeClr val="tx1"/>
            </a:solidFill>
          </a:endParaRPr>
        </a:p>
      </dgm:t>
    </dgm:pt>
    <dgm:pt modelId="{AE13DF03-DA04-4F65-BB89-259133A40DF4}" type="parTrans" cxnId="{EA53595F-43F7-45CC-84DD-56320F95A60A}">
      <dgm:prSet/>
      <dgm:spPr/>
      <dgm:t>
        <a:bodyPr/>
        <a:lstStyle/>
        <a:p>
          <a:endParaRPr lang="ru-RU"/>
        </a:p>
      </dgm:t>
    </dgm:pt>
    <dgm:pt modelId="{545E41ED-9AAA-4120-AA27-7AFA8C426F9B}" type="sibTrans" cxnId="{EA53595F-43F7-45CC-84DD-56320F95A60A}">
      <dgm:prSet/>
      <dgm:spPr/>
      <dgm:t>
        <a:bodyPr/>
        <a:lstStyle/>
        <a:p>
          <a:endParaRPr lang="ru-RU"/>
        </a:p>
      </dgm:t>
    </dgm:pt>
    <dgm:pt modelId="{B15E6ED8-157C-4B51-81D0-3D623F691736}">
      <dgm:prSet custT="1"/>
      <dgm:spPr/>
      <dgm:t>
        <a:bodyPr/>
        <a:lstStyle/>
        <a:p>
          <a:pPr rtl="0"/>
          <a:r>
            <a:rPr lang="ru-RU" sz="1400" b="0" dirty="0" smtClean="0">
              <a:solidFill>
                <a:schemeClr val="tx1"/>
              </a:solidFill>
            </a:rPr>
            <a:t>обеспечение создания высококачественных детских программ без насилия;</a:t>
          </a:r>
          <a:endParaRPr lang="ru-RU" sz="1400" b="0" dirty="0">
            <a:solidFill>
              <a:schemeClr val="tx1"/>
            </a:solidFill>
          </a:endParaRPr>
        </a:p>
      </dgm:t>
    </dgm:pt>
    <dgm:pt modelId="{E347E7A8-0447-4590-972F-0528D0B8BECD}" type="parTrans" cxnId="{59C14380-B5D5-464B-8632-84EC6DD7632F}">
      <dgm:prSet/>
      <dgm:spPr/>
      <dgm:t>
        <a:bodyPr/>
        <a:lstStyle/>
        <a:p>
          <a:endParaRPr lang="ru-RU"/>
        </a:p>
      </dgm:t>
    </dgm:pt>
    <dgm:pt modelId="{8667E2B4-F4E8-44E3-992F-4CFBF7F15553}" type="sibTrans" cxnId="{59C14380-B5D5-464B-8632-84EC6DD7632F}">
      <dgm:prSet/>
      <dgm:spPr/>
      <dgm:t>
        <a:bodyPr/>
        <a:lstStyle/>
        <a:p>
          <a:endParaRPr lang="ru-RU"/>
        </a:p>
      </dgm:t>
    </dgm:pt>
    <dgm:pt modelId="{38914455-4C29-43FC-874D-3F76CA27DD17}">
      <dgm:prSet custT="1"/>
      <dgm:spPr/>
      <dgm:t>
        <a:bodyPr/>
        <a:lstStyle/>
        <a:p>
          <a:pPr rtl="0"/>
          <a:r>
            <a:rPr lang="ru-RU" sz="1400" b="0" dirty="0" smtClean="0">
              <a:solidFill>
                <a:schemeClr val="tx1"/>
              </a:solidFill>
            </a:rPr>
            <a:t>поддержка значительного контроля через внедрение технологий «В-ЧИП»</a:t>
          </a:r>
          <a:endParaRPr lang="ru-RU" sz="1400" b="0" dirty="0">
            <a:solidFill>
              <a:schemeClr val="tx1"/>
            </a:solidFill>
          </a:endParaRPr>
        </a:p>
      </dgm:t>
    </dgm:pt>
    <dgm:pt modelId="{8CC29FF2-6770-4C23-BA05-00FD19996756}" type="parTrans" cxnId="{75820457-5D3D-44ED-B399-FC3D937EDA56}">
      <dgm:prSet/>
      <dgm:spPr/>
      <dgm:t>
        <a:bodyPr/>
        <a:lstStyle/>
        <a:p>
          <a:endParaRPr lang="ru-RU"/>
        </a:p>
      </dgm:t>
    </dgm:pt>
    <dgm:pt modelId="{A822D2E1-9D58-4689-BA8F-0868CE9780F6}" type="sibTrans" cxnId="{75820457-5D3D-44ED-B399-FC3D937EDA56}">
      <dgm:prSet/>
      <dgm:spPr/>
      <dgm:t>
        <a:bodyPr/>
        <a:lstStyle/>
        <a:p>
          <a:endParaRPr lang="ru-RU"/>
        </a:p>
      </dgm:t>
    </dgm:pt>
    <dgm:pt modelId="{B5461765-33AC-48C9-93F1-0BE7E0E72357}" type="pres">
      <dgm:prSet presAssocID="{C48A2BBB-3B07-45F8-9394-90BC4383FB21}" presName="matrix" presStyleCnt="0">
        <dgm:presLayoutVars>
          <dgm:chMax val="1"/>
          <dgm:dir/>
          <dgm:resizeHandles val="exact"/>
        </dgm:presLayoutVars>
      </dgm:prSet>
      <dgm:spPr/>
      <dgm:t>
        <a:bodyPr/>
        <a:lstStyle/>
        <a:p>
          <a:endParaRPr lang="ru-RU"/>
        </a:p>
      </dgm:t>
    </dgm:pt>
    <dgm:pt modelId="{42A2ECCA-9706-437B-A0C8-02FC67B07927}" type="pres">
      <dgm:prSet presAssocID="{C48A2BBB-3B07-45F8-9394-90BC4383FB21}" presName="diamond" presStyleLbl="bgShp" presStyleIdx="0" presStyleCnt="1" custScaleX="104896"/>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CB4ADBD-13AC-43C6-A36C-8A6B986DDC81}" type="pres">
      <dgm:prSet presAssocID="{C48A2BBB-3B07-45F8-9394-90BC4383FB21}" presName="quad1" presStyleLbl="node1" presStyleIdx="0" presStyleCnt="4">
        <dgm:presLayoutVars>
          <dgm:chMax val="0"/>
          <dgm:chPref val="0"/>
          <dgm:bulletEnabled val="1"/>
        </dgm:presLayoutVars>
      </dgm:prSet>
      <dgm:spPr/>
      <dgm:t>
        <a:bodyPr/>
        <a:lstStyle/>
        <a:p>
          <a:endParaRPr lang="ru-RU"/>
        </a:p>
      </dgm:t>
    </dgm:pt>
    <dgm:pt modelId="{B0DB6AE3-BBE6-4842-BF13-5AA0F54F1431}" type="pres">
      <dgm:prSet presAssocID="{C48A2BBB-3B07-45F8-9394-90BC4383FB21}" presName="quad2" presStyleLbl="node1" presStyleIdx="1" presStyleCnt="4">
        <dgm:presLayoutVars>
          <dgm:chMax val="0"/>
          <dgm:chPref val="0"/>
          <dgm:bulletEnabled val="1"/>
        </dgm:presLayoutVars>
      </dgm:prSet>
      <dgm:spPr/>
      <dgm:t>
        <a:bodyPr/>
        <a:lstStyle/>
        <a:p>
          <a:endParaRPr lang="ru-RU"/>
        </a:p>
      </dgm:t>
    </dgm:pt>
    <dgm:pt modelId="{4069C141-7D44-4E38-A075-D3E32710FFB2}" type="pres">
      <dgm:prSet presAssocID="{C48A2BBB-3B07-45F8-9394-90BC4383FB21}" presName="quad3" presStyleLbl="node1" presStyleIdx="2" presStyleCnt="4" custScaleX="103457" custScaleY="100327" custLinFactNeighborX="-2118" custLinFactNeighborY="370">
        <dgm:presLayoutVars>
          <dgm:chMax val="0"/>
          <dgm:chPref val="0"/>
          <dgm:bulletEnabled val="1"/>
        </dgm:presLayoutVars>
      </dgm:prSet>
      <dgm:spPr/>
      <dgm:t>
        <a:bodyPr/>
        <a:lstStyle/>
        <a:p>
          <a:endParaRPr lang="ru-RU"/>
        </a:p>
      </dgm:t>
    </dgm:pt>
    <dgm:pt modelId="{1A682354-1318-43E5-961D-E2C3B3A3F239}" type="pres">
      <dgm:prSet presAssocID="{C48A2BBB-3B07-45F8-9394-90BC4383FB21}" presName="quad4" presStyleLbl="node1" presStyleIdx="3" presStyleCnt="4">
        <dgm:presLayoutVars>
          <dgm:chMax val="0"/>
          <dgm:chPref val="0"/>
          <dgm:bulletEnabled val="1"/>
        </dgm:presLayoutVars>
      </dgm:prSet>
      <dgm:spPr/>
      <dgm:t>
        <a:bodyPr/>
        <a:lstStyle/>
        <a:p>
          <a:endParaRPr lang="ru-RU"/>
        </a:p>
      </dgm:t>
    </dgm:pt>
  </dgm:ptLst>
  <dgm:cxnLst>
    <dgm:cxn modelId="{C54D332F-1899-4DE0-BA88-7FDBACE8277A}" srcId="{C48A2BBB-3B07-45F8-9394-90BC4383FB21}" destId="{D8E2AFCD-41EC-4D23-BEC4-2D554B4BA646}" srcOrd="0" destOrd="0" parTransId="{685A4EB4-9F3E-46AB-A423-9332A1D38781}" sibTransId="{217980B0-EB62-4771-9CE6-B37FA4C0E2C8}"/>
    <dgm:cxn modelId="{75820457-5D3D-44ED-B399-FC3D937EDA56}" srcId="{C48A2BBB-3B07-45F8-9394-90BC4383FB21}" destId="{38914455-4C29-43FC-874D-3F76CA27DD17}" srcOrd="3" destOrd="0" parTransId="{8CC29FF2-6770-4C23-BA05-00FD19996756}" sibTransId="{A822D2E1-9D58-4689-BA8F-0868CE9780F6}"/>
    <dgm:cxn modelId="{28D28FED-1FC2-4FFC-AB13-D58C1F441533}" type="presOf" srcId="{D8E2AFCD-41EC-4D23-BEC4-2D554B4BA646}" destId="{7CB4ADBD-13AC-43C6-A36C-8A6B986DDC81}" srcOrd="0" destOrd="0" presId="urn:microsoft.com/office/officeart/2005/8/layout/matrix3"/>
    <dgm:cxn modelId="{FCEFA80A-ADBA-4A2F-A4BB-4128DD219BCA}" type="presOf" srcId="{B15E6ED8-157C-4B51-81D0-3D623F691736}" destId="{4069C141-7D44-4E38-A075-D3E32710FFB2}" srcOrd="0" destOrd="0" presId="urn:microsoft.com/office/officeart/2005/8/layout/matrix3"/>
    <dgm:cxn modelId="{A4E556A4-8D9B-4FD7-B931-528D34BA44A8}" type="presOf" srcId="{C48A2BBB-3B07-45F8-9394-90BC4383FB21}" destId="{B5461765-33AC-48C9-93F1-0BE7E0E72357}" srcOrd="0" destOrd="0" presId="urn:microsoft.com/office/officeart/2005/8/layout/matrix3"/>
    <dgm:cxn modelId="{460759A4-4283-4564-AAE8-54E5C9301BFE}" type="presOf" srcId="{38914455-4C29-43FC-874D-3F76CA27DD17}" destId="{1A682354-1318-43E5-961D-E2C3B3A3F239}" srcOrd="0" destOrd="0" presId="urn:microsoft.com/office/officeart/2005/8/layout/matrix3"/>
    <dgm:cxn modelId="{59C14380-B5D5-464B-8632-84EC6DD7632F}" srcId="{C48A2BBB-3B07-45F8-9394-90BC4383FB21}" destId="{B15E6ED8-157C-4B51-81D0-3D623F691736}" srcOrd="2" destOrd="0" parTransId="{E347E7A8-0447-4590-972F-0528D0B8BECD}" sibTransId="{8667E2B4-F4E8-44E3-992F-4CFBF7F15553}"/>
    <dgm:cxn modelId="{53813527-A9B3-40AF-8269-38D6229E9AF6}" type="presOf" srcId="{5F75EBF6-8D55-4154-B85A-F00D357657D5}" destId="{B0DB6AE3-BBE6-4842-BF13-5AA0F54F1431}" srcOrd="0" destOrd="0" presId="urn:microsoft.com/office/officeart/2005/8/layout/matrix3"/>
    <dgm:cxn modelId="{EA53595F-43F7-45CC-84DD-56320F95A60A}" srcId="{C48A2BBB-3B07-45F8-9394-90BC4383FB21}" destId="{5F75EBF6-8D55-4154-B85A-F00D357657D5}" srcOrd="1" destOrd="0" parTransId="{AE13DF03-DA04-4F65-BB89-259133A40DF4}" sibTransId="{545E41ED-9AAA-4120-AA27-7AFA8C426F9B}"/>
    <dgm:cxn modelId="{C94DF835-C902-4D90-962D-05249A9AC0D9}" type="presParOf" srcId="{B5461765-33AC-48C9-93F1-0BE7E0E72357}" destId="{42A2ECCA-9706-437B-A0C8-02FC67B07927}" srcOrd="0" destOrd="0" presId="urn:microsoft.com/office/officeart/2005/8/layout/matrix3"/>
    <dgm:cxn modelId="{F2452972-8167-4F41-9B9D-899DEE24CB63}" type="presParOf" srcId="{B5461765-33AC-48C9-93F1-0BE7E0E72357}" destId="{7CB4ADBD-13AC-43C6-A36C-8A6B986DDC81}" srcOrd="1" destOrd="0" presId="urn:microsoft.com/office/officeart/2005/8/layout/matrix3"/>
    <dgm:cxn modelId="{4ACD5673-960B-4D08-8032-F3122181512A}" type="presParOf" srcId="{B5461765-33AC-48C9-93F1-0BE7E0E72357}" destId="{B0DB6AE3-BBE6-4842-BF13-5AA0F54F1431}" srcOrd="2" destOrd="0" presId="urn:microsoft.com/office/officeart/2005/8/layout/matrix3"/>
    <dgm:cxn modelId="{77C16C8E-E9CE-4AA6-AE4B-4669434CC3BA}" type="presParOf" srcId="{B5461765-33AC-48C9-93F1-0BE7E0E72357}" destId="{4069C141-7D44-4E38-A075-D3E32710FFB2}" srcOrd="3" destOrd="0" presId="urn:microsoft.com/office/officeart/2005/8/layout/matrix3"/>
    <dgm:cxn modelId="{EF9C4003-17EE-4BA7-A821-8F7B99E8BD77}" type="presParOf" srcId="{B5461765-33AC-48C9-93F1-0BE7E0E72357}" destId="{1A682354-1318-43E5-961D-E2C3B3A3F23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FF1E09-B53D-460A-ABF0-CFFB168F29B0}" type="doc">
      <dgm:prSet loTypeId="urn:microsoft.com/office/officeart/2008/layout/VerticalCurvedList" loCatId="list" qsTypeId="urn:microsoft.com/office/officeart/2005/8/quickstyle/3d2" qsCatId="3D" csTypeId="urn:microsoft.com/office/officeart/2005/8/colors/colorful4" csCatId="colorful" phldr="1"/>
      <dgm:spPr>
        <a:scene3d>
          <a:camera prst="orthographicFront">
            <a:rot lat="0" lon="0" rev="0"/>
          </a:camera>
          <a:lightRig rig="contrasting" dir="t">
            <a:rot lat="0" lon="0" rev="1500000"/>
          </a:lightRig>
        </a:scene3d>
      </dgm:spPr>
      <dgm:t>
        <a:bodyPr/>
        <a:lstStyle/>
        <a:p>
          <a:endParaRPr lang="ru-RU"/>
        </a:p>
      </dgm:t>
    </dgm:pt>
    <dgm:pt modelId="{57FF1577-FACF-42F1-A46F-B926B59D7D12}">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400" smtClean="0"/>
            <a:t>потребности ребенка находятся в приоритете при принятии решений и последующих действиях;</a:t>
          </a:r>
          <a:endParaRPr lang="ru-RU" sz="1400"/>
        </a:p>
      </dgm:t>
    </dgm:pt>
    <dgm:pt modelId="{CE8A0C74-AA6F-49EA-92E8-B824A245C8F2}" type="parTrans" cxnId="{3A841AB6-0D96-4BEE-B061-C65C9A3DF854}">
      <dgm:prSet/>
      <dgm:spPr/>
      <dgm:t>
        <a:bodyPr/>
        <a:lstStyle/>
        <a:p>
          <a:endParaRPr lang="ru-RU"/>
        </a:p>
      </dgm:t>
    </dgm:pt>
    <dgm:pt modelId="{440AB361-E7D8-4499-B65D-20553E54F471}" type="sibTrans" cxnId="{3A841AB6-0D96-4BEE-B061-C65C9A3DF854}">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40000" prstMaterial="metal">
          <a:bevelT w="88900" h="88900"/>
        </a:sp3d>
      </dgm:spPr>
      <dgm:t>
        <a:bodyPr/>
        <a:lstStyle/>
        <a:p>
          <a:endParaRPr lang="ru-RU"/>
        </a:p>
      </dgm:t>
    </dgm:pt>
    <dgm:pt modelId="{8432666C-3A7F-4E26-B7B3-C9CB197BEF9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400" dirty="0" smtClean="0"/>
            <a:t>соблюдение прав ребенка на некоторую автономию от родителей, защита его личной сферы;</a:t>
          </a:r>
          <a:endParaRPr lang="ru-RU" sz="1400" dirty="0"/>
        </a:p>
      </dgm:t>
    </dgm:pt>
    <dgm:pt modelId="{0938B6B3-7C93-4951-AC43-7FD19FF915A7}" type="parTrans" cxnId="{38C6BAA7-AE59-4B79-96DC-A4853F2ECC59}">
      <dgm:prSet/>
      <dgm:spPr/>
      <dgm:t>
        <a:bodyPr/>
        <a:lstStyle/>
        <a:p>
          <a:endParaRPr lang="ru-RU"/>
        </a:p>
      </dgm:t>
    </dgm:pt>
    <dgm:pt modelId="{82F9CC0E-5CDA-4752-AEF7-22EE3C00C6DF}" type="sibTrans" cxnId="{38C6BAA7-AE59-4B79-96DC-A4853F2ECC59}">
      <dgm:prSet/>
      <dgm:spPr/>
      <dgm:t>
        <a:bodyPr/>
        <a:lstStyle/>
        <a:p>
          <a:endParaRPr lang="ru-RU"/>
        </a:p>
      </dgm:t>
    </dgm:pt>
    <dgm:pt modelId="{54AFAEE8-971A-44DB-8E63-27CD1F53AD2B}">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400" smtClean="0"/>
            <a:t>государство не компетентно присваивать себе роль родителей, поэтому следует принципиально разграничивать вмешательство государственных учреждений в дела семьи;</a:t>
          </a:r>
          <a:endParaRPr lang="ru-RU" sz="1400"/>
        </a:p>
      </dgm:t>
    </dgm:pt>
    <dgm:pt modelId="{9EFF7BEB-9CA7-4297-8997-E15A674ADAA8}" type="parTrans" cxnId="{B440B643-59DD-4909-A039-89A4D929CABF}">
      <dgm:prSet/>
      <dgm:spPr/>
      <dgm:t>
        <a:bodyPr/>
        <a:lstStyle/>
        <a:p>
          <a:endParaRPr lang="ru-RU"/>
        </a:p>
      </dgm:t>
    </dgm:pt>
    <dgm:pt modelId="{E28A7AFF-FFD8-4952-91FA-A09491C7D29F}" type="sibTrans" cxnId="{B440B643-59DD-4909-A039-89A4D929CABF}">
      <dgm:prSet/>
      <dgm:spPr/>
      <dgm:t>
        <a:bodyPr/>
        <a:lstStyle/>
        <a:p>
          <a:endParaRPr lang="ru-RU"/>
        </a:p>
      </dgm:t>
    </dgm:pt>
    <dgm:pt modelId="{5CF3DCFC-EBC9-41DB-88A7-3519533BEEEA}">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400" dirty="0" smtClean="0"/>
            <a:t>решение должно быть основано на </a:t>
          </a:r>
          <a:r>
            <a:rPr lang="ru-RU" sz="1400" dirty="0" err="1" smtClean="0"/>
            <a:t>минимализации</a:t>
          </a:r>
          <a:r>
            <a:rPr lang="ru-RU" sz="1400" dirty="0" smtClean="0"/>
            <a:t> вреда для семьи</a:t>
          </a:r>
          <a:endParaRPr lang="ru-RU" sz="1400" dirty="0"/>
        </a:p>
      </dgm:t>
    </dgm:pt>
    <dgm:pt modelId="{7399F26E-4AF7-4187-9F6A-56B09EC9B303}" type="parTrans" cxnId="{9AD8CD78-9E60-4F63-B16D-38C3EB0ADE18}">
      <dgm:prSet/>
      <dgm:spPr/>
      <dgm:t>
        <a:bodyPr/>
        <a:lstStyle/>
        <a:p>
          <a:endParaRPr lang="ru-RU"/>
        </a:p>
      </dgm:t>
    </dgm:pt>
    <dgm:pt modelId="{AC92EE55-DF07-42F8-9BEC-AAF95CF86D77}" type="sibTrans" cxnId="{9AD8CD78-9E60-4F63-B16D-38C3EB0ADE18}">
      <dgm:prSet/>
      <dgm:spPr/>
      <dgm:t>
        <a:bodyPr/>
        <a:lstStyle/>
        <a:p>
          <a:endParaRPr lang="ru-RU"/>
        </a:p>
      </dgm:t>
    </dgm:pt>
    <dgm:pt modelId="{EA81ADEC-AED9-4DC9-9C2A-10D637EF940D}" type="pres">
      <dgm:prSet presAssocID="{9BFF1E09-B53D-460A-ABF0-CFFB168F29B0}" presName="Name0" presStyleCnt="0">
        <dgm:presLayoutVars>
          <dgm:chMax val="7"/>
          <dgm:chPref val="7"/>
          <dgm:dir/>
        </dgm:presLayoutVars>
      </dgm:prSet>
      <dgm:spPr/>
      <dgm:t>
        <a:bodyPr/>
        <a:lstStyle/>
        <a:p>
          <a:endParaRPr lang="ru-RU"/>
        </a:p>
      </dgm:t>
    </dgm:pt>
    <dgm:pt modelId="{E1EB643F-82BE-4012-BF56-15FCAE12B14E}" type="pres">
      <dgm:prSet presAssocID="{9BFF1E09-B53D-460A-ABF0-CFFB168F29B0}" presName="Name1"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629EE7E-8CE8-437A-B025-1A6E85D0C5CC}" type="pres">
      <dgm:prSet presAssocID="{9BFF1E09-B53D-460A-ABF0-CFFB168F29B0}" presName="cycl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6B8F4E2-CBB3-4089-B57F-DB4EE6C42380}" type="pres">
      <dgm:prSet presAssocID="{9BFF1E09-B53D-460A-ABF0-CFFB168F29B0}" presName="srcNode" presStyleLbl="node1" presStyleIdx="0" presStyleCnt="4"/>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FFFB9D1-3071-44C1-8EEC-7351CFC647F5}" type="pres">
      <dgm:prSet presAssocID="{9BFF1E09-B53D-460A-ABF0-CFFB168F29B0}" presName="conn" presStyleLbl="parChTrans1D2" presStyleIdx="0" presStyleCnt="1"/>
      <dgm:spPr/>
      <dgm:t>
        <a:bodyPr/>
        <a:lstStyle/>
        <a:p>
          <a:endParaRPr lang="ru-RU"/>
        </a:p>
      </dgm:t>
    </dgm:pt>
    <dgm:pt modelId="{6F95D6A7-660E-4052-B0D3-74D47CEBFDCC}" type="pres">
      <dgm:prSet presAssocID="{9BFF1E09-B53D-460A-ABF0-CFFB168F29B0}" presName="extraNode" presStyleLbl="node1" presStyleIdx="0" presStyleCnt="4"/>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CB90100-B208-4A2C-8F00-144D39B10B11}" type="pres">
      <dgm:prSet presAssocID="{9BFF1E09-B53D-460A-ABF0-CFFB168F29B0}" presName="dstNode" presStyleLbl="node1" presStyleIdx="0" presStyleCnt="4"/>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181DE13-9A82-4966-97C5-DCF63F6EA094}" type="pres">
      <dgm:prSet presAssocID="{57FF1577-FACF-42F1-A46F-B926B59D7D12}" presName="text_1" presStyleLbl="node1" presStyleIdx="0" presStyleCnt="4">
        <dgm:presLayoutVars>
          <dgm:bulletEnabled val="1"/>
        </dgm:presLayoutVars>
      </dgm:prSet>
      <dgm:spPr/>
      <dgm:t>
        <a:bodyPr/>
        <a:lstStyle/>
        <a:p>
          <a:endParaRPr lang="ru-RU"/>
        </a:p>
      </dgm:t>
    </dgm:pt>
    <dgm:pt modelId="{0EFDED8A-A80C-45F7-B5AA-F1545F3E7A9B}" type="pres">
      <dgm:prSet presAssocID="{57FF1577-FACF-42F1-A46F-B926B59D7D12}" presName="accent_1"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E75FD40-FA4E-4BE3-A443-481C7ED0D4CC}" type="pres">
      <dgm:prSet presAssocID="{57FF1577-FACF-42F1-A46F-B926B59D7D12}" presName="accentRepeatNode" presStyleLbl="solidFgAcc1" presStyleIdx="0" presStyleCnt="4">
        <dgm:style>
          <a:lnRef idx="2">
            <a:schemeClr val="dk1"/>
          </a:lnRef>
          <a:fillRef idx="1">
            <a:schemeClr val="lt1"/>
          </a:fillRef>
          <a:effectRef idx="0">
            <a:schemeClr val="dk1"/>
          </a:effectRef>
          <a:fontRef idx="minor">
            <a:schemeClr val="dk1"/>
          </a:fontRef>
        </dgm:style>
      </dgm:prSet>
      <dgm:spPr>
        <a:ln/>
      </dgm:spPr>
    </dgm:pt>
    <dgm:pt modelId="{B91546EE-BA1C-4F6D-877A-55277B4C303C}" type="pres">
      <dgm:prSet presAssocID="{8432666C-3A7F-4E26-B7B3-C9CB197BEF93}" presName="text_2" presStyleLbl="node1" presStyleIdx="1" presStyleCnt="4">
        <dgm:presLayoutVars>
          <dgm:bulletEnabled val="1"/>
        </dgm:presLayoutVars>
      </dgm:prSet>
      <dgm:spPr/>
      <dgm:t>
        <a:bodyPr/>
        <a:lstStyle/>
        <a:p>
          <a:endParaRPr lang="ru-RU"/>
        </a:p>
      </dgm:t>
    </dgm:pt>
    <dgm:pt modelId="{B1CE4AAD-34F4-449C-A7AE-403A3437056E}" type="pres">
      <dgm:prSet presAssocID="{8432666C-3A7F-4E26-B7B3-C9CB197BEF93}" presName="accent_2"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936D1C5-DD05-44BF-B58E-EF79A9F344BF}" type="pres">
      <dgm:prSet presAssocID="{8432666C-3A7F-4E26-B7B3-C9CB197BEF93}" presName="accentRepeatNode" presStyleLbl="solidFgAcc1" presStyleIdx="1" presStyleCnt="4">
        <dgm:style>
          <a:lnRef idx="2">
            <a:schemeClr val="dk1"/>
          </a:lnRef>
          <a:fillRef idx="1">
            <a:schemeClr val="lt1"/>
          </a:fillRef>
          <a:effectRef idx="0">
            <a:schemeClr val="dk1"/>
          </a:effectRef>
          <a:fontRef idx="minor">
            <a:schemeClr val="dk1"/>
          </a:fontRef>
        </dgm:style>
      </dgm:prSet>
      <dgm:spPr>
        <a:ln/>
      </dgm:spPr>
    </dgm:pt>
    <dgm:pt modelId="{53DA4A5C-FF7B-4C60-9CF8-0B1E9A883264}" type="pres">
      <dgm:prSet presAssocID="{54AFAEE8-971A-44DB-8E63-27CD1F53AD2B}" presName="text_3" presStyleLbl="node1" presStyleIdx="2" presStyleCnt="4">
        <dgm:presLayoutVars>
          <dgm:bulletEnabled val="1"/>
        </dgm:presLayoutVars>
      </dgm:prSet>
      <dgm:spPr/>
      <dgm:t>
        <a:bodyPr/>
        <a:lstStyle/>
        <a:p>
          <a:endParaRPr lang="ru-RU"/>
        </a:p>
      </dgm:t>
    </dgm:pt>
    <dgm:pt modelId="{E2B449D4-9076-4F44-9E32-A0DA1C8977F7}" type="pres">
      <dgm:prSet presAssocID="{54AFAEE8-971A-44DB-8E63-27CD1F53AD2B}" presName="accent_3"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F1CB5B2-1B9F-4833-8DD6-61FCC63FFA58}" type="pres">
      <dgm:prSet presAssocID="{54AFAEE8-971A-44DB-8E63-27CD1F53AD2B}" presName="accentRepeatNode" presStyleLbl="solidFgAcc1" presStyleIdx="2" presStyleCnt="4">
        <dgm:style>
          <a:lnRef idx="2">
            <a:schemeClr val="dk1"/>
          </a:lnRef>
          <a:fillRef idx="1">
            <a:schemeClr val="lt1"/>
          </a:fillRef>
          <a:effectRef idx="0">
            <a:schemeClr val="dk1"/>
          </a:effectRef>
          <a:fontRef idx="minor">
            <a:schemeClr val="dk1"/>
          </a:fontRef>
        </dgm:style>
      </dgm:prSet>
      <dgm:spPr>
        <a:ln/>
      </dgm:spPr>
    </dgm:pt>
    <dgm:pt modelId="{34A60A33-7743-4CB9-AC39-9367E26266BE}" type="pres">
      <dgm:prSet presAssocID="{5CF3DCFC-EBC9-41DB-88A7-3519533BEEEA}" presName="text_4" presStyleLbl="node1" presStyleIdx="3" presStyleCnt="4">
        <dgm:presLayoutVars>
          <dgm:bulletEnabled val="1"/>
        </dgm:presLayoutVars>
      </dgm:prSet>
      <dgm:spPr/>
      <dgm:t>
        <a:bodyPr/>
        <a:lstStyle/>
        <a:p>
          <a:endParaRPr lang="ru-RU"/>
        </a:p>
      </dgm:t>
    </dgm:pt>
    <dgm:pt modelId="{00BBB0B2-0E36-46DD-B7FF-07FA21E364BA}" type="pres">
      <dgm:prSet presAssocID="{5CF3DCFC-EBC9-41DB-88A7-3519533BEEEA}" presName="accent_4"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8CA2792-0B09-46C6-9722-D0899EA97258}" type="pres">
      <dgm:prSet presAssocID="{5CF3DCFC-EBC9-41DB-88A7-3519533BEEEA}" presName="accentRepeatNode" presStyleLbl="solidFgAcc1" presStyleIdx="3" presStyleCnt="4">
        <dgm:style>
          <a:lnRef idx="2">
            <a:schemeClr val="dk1"/>
          </a:lnRef>
          <a:fillRef idx="1">
            <a:schemeClr val="lt1"/>
          </a:fillRef>
          <a:effectRef idx="0">
            <a:schemeClr val="dk1"/>
          </a:effectRef>
          <a:fontRef idx="minor">
            <a:schemeClr val="dk1"/>
          </a:fontRef>
        </dgm:style>
      </dgm:prSet>
      <dgm:spPr>
        <a:ln/>
      </dgm:spPr>
    </dgm:pt>
  </dgm:ptLst>
  <dgm:cxnLst>
    <dgm:cxn modelId="{BE6EB6F2-57F5-44A9-A944-CDE9419451E8}" type="presOf" srcId="{5CF3DCFC-EBC9-41DB-88A7-3519533BEEEA}" destId="{34A60A33-7743-4CB9-AC39-9367E26266BE}" srcOrd="0" destOrd="0" presId="urn:microsoft.com/office/officeart/2008/layout/VerticalCurvedList"/>
    <dgm:cxn modelId="{9603B6B4-7DF9-49C0-BB6B-AD2F0909CBA6}" type="presOf" srcId="{57FF1577-FACF-42F1-A46F-B926B59D7D12}" destId="{B181DE13-9A82-4966-97C5-DCF63F6EA094}" srcOrd="0" destOrd="0" presId="urn:microsoft.com/office/officeart/2008/layout/VerticalCurvedList"/>
    <dgm:cxn modelId="{E4366711-D441-4F22-92A3-FAFB07883493}" type="presOf" srcId="{8432666C-3A7F-4E26-B7B3-C9CB197BEF93}" destId="{B91546EE-BA1C-4F6D-877A-55277B4C303C}" srcOrd="0" destOrd="0" presId="urn:microsoft.com/office/officeart/2008/layout/VerticalCurvedList"/>
    <dgm:cxn modelId="{38C6BAA7-AE59-4B79-96DC-A4853F2ECC59}" srcId="{9BFF1E09-B53D-460A-ABF0-CFFB168F29B0}" destId="{8432666C-3A7F-4E26-B7B3-C9CB197BEF93}" srcOrd="1" destOrd="0" parTransId="{0938B6B3-7C93-4951-AC43-7FD19FF915A7}" sibTransId="{82F9CC0E-5CDA-4752-AEF7-22EE3C00C6DF}"/>
    <dgm:cxn modelId="{78654543-E7E6-45B4-BF0D-F8172C6F1D9F}" type="presOf" srcId="{54AFAEE8-971A-44DB-8E63-27CD1F53AD2B}" destId="{53DA4A5C-FF7B-4C60-9CF8-0B1E9A883264}" srcOrd="0" destOrd="0" presId="urn:microsoft.com/office/officeart/2008/layout/VerticalCurvedList"/>
    <dgm:cxn modelId="{3A841AB6-0D96-4BEE-B061-C65C9A3DF854}" srcId="{9BFF1E09-B53D-460A-ABF0-CFFB168F29B0}" destId="{57FF1577-FACF-42F1-A46F-B926B59D7D12}" srcOrd="0" destOrd="0" parTransId="{CE8A0C74-AA6F-49EA-92E8-B824A245C8F2}" sibTransId="{440AB361-E7D8-4499-B65D-20553E54F471}"/>
    <dgm:cxn modelId="{B440B643-59DD-4909-A039-89A4D929CABF}" srcId="{9BFF1E09-B53D-460A-ABF0-CFFB168F29B0}" destId="{54AFAEE8-971A-44DB-8E63-27CD1F53AD2B}" srcOrd="2" destOrd="0" parTransId="{9EFF7BEB-9CA7-4297-8997-E15A674ADAA8}" sibTransId="{E28A7AFF-FFD8-4952-91FA-A09491C7D29F}"/>
    <dgm:cxn modelId="{9AD8CD78-9E60-4F63-B16D-38C3EB0ADE18}" srcId="{9BFF1E09-B53D-460A-ABF0-CFFB168F29B0}" destId="{5CF3DCFC-EBC9-41DB-88A7-3519533BEEEA}" srcOrd="3" destOrd="0" parTransId="{7399F26E-4AF7-4187-9F6A-56B09EC9B303}" sibTransId="{AC92EE55-DF07-42F8-9BEC-AAF95CF86D77}"/>
    <dgm:cxn modelId="{8C573100-204C-4DAA-9035-78CACC876040}" type="presOf" srcId="{440AB361-E7D8-4499-B65D-20553E54F471}" destId="{FFFFB9D1-3071-44C1-8EEC-7351CFC647F5}" srcOrd="0" destOrd="0" presId="urn:microsoft.com/office/officeart/2008/layout/VerticalCurvedList"/>
    <dgm:cxn modelId="{754939EF-0F8B-4AC0-9777-97392D53758A}" type="presOf" srcId="{9BFF1E09-B53D-460A-ABF0-CFFB168F29B0}" destId="{EA81ADEC-AED9-4DC9-9C2A-10D637EF940D}" srcOrd="0" destOrd="0" presId="urn:microsoft.com/office/officeart/2008/layout/VerticalCurvedList"/>
    <dgm:cxn modelId="{29809F8E-222E-4010-BED1-68E1813505A5}" type="presParOf" srcId="{EA81ADEC-AED9-4DC9-9C2A-10D637EF940D}" destId="{E1EB643F-82BE-4012-BF56-15FCAE12B14E}" srcOrd="0" destOrd="0" presId="urn:microsoft.com/office/officeart/2008/layout/VerticalCurvedList"/>
    <dgm:cxn modelId="{F1DDBA86-A567-463E-AB93-CD6A98862D60}" type="presParOf" srcId="{E1EB643F-82BE-4012-BF56-15FCAE12B14E}" destId="{F629EE7E-8CE8-437A-B025-1A6E85D0C5CC}" srcOrd="0" destOrd="0" presId="urn:microsoft.com/office/officeart/2008/layout/VerticalCurvedList"/>
    <dgm:cxn modelId="{E7294691-46A2-421D-8F66-92E135FFA665}" type="presParOf" srcId="{F629EE7E-8CE8-437A-B025-1A6E85D0C5CC}" destId="{46B8F4E2-CBB3-4089-B57F-DB4EE6C42380}" srcOrd="0" destOrd="0" presId="urn:microsoft.com/office/officeart/2008/layout/VerticalCurvedList"/>
    <dgm:cxn modelId="{6DE0C9C0-D830-4A16-B1F6-C65EC1A713DB}" type="presParOf" srcId="{F629EE7E-8CE8-437A-B025-1A6E85D0C5CC}" destId="{FFFFB9D1-3071-44C1-8EEC-7351CFC647F5}" srcOrd="1" destOrd="0" presId="urn:microsoft.com/office/officeart/2008/layout/VerticalCurvedList"/>
    <dgm:cxn modelId="{277EE492-2A30-41AD-87B2-1CA4039B5C0F}" type="presParOf" srcId="{F629EE7E-8CE8-437A-B025-1A6E85D0C5CC}" destId="{6F95D6A7-660E-4052-B0D3-74D47CEBFDCC}" srcOrd="2" destOrd="0" presId="urn:microsoft.com/office/officeart/2008/layout/VerticalCurvedList"/>
    <dgm:cxn modelId="{E67D8765-A122-4E18-8300-A7C7B888B8FA}" type="presParOf" srcId="{F629EE7E-8CE8-437A-B025-1A6E85D0C5CC}" destId="{8CB90100-B208-4A2C-8F00-144D39B10B11}" srcOrd="3" destOrd="0" presId="urn:microsoft.com/office/officeart/2008/layout/VerticalCurvedList"/>
    <dgm:cxn modelId="{FC7D7D93-90C5-44A8-BB39-D9E4DB6853C5}" type="presParOf" srcId="{E1EB643F-82BE-4012-BF56-15FCAE12B14E}" destId="{B181DE13-9A82-4966-97C5-DCF63F6EA094}" srcOrd="1" destOrd="0" presId="urn:microsoft.com/office/officeart/2008/layout/VerticalCurvedList"/>
    <dgm:cxn modelId="{67A34868-1CDB-4B75-80FA-37548EEBA0A2}" type="presParOf" srcId="{E1EB643F-82BE-4012-BF56-15FCAE12B14E}" destId="{0EFDED8A-A80C-45F7-B5AA-F1545F3E7A9B}" srcOrd="2" destOrd="0" presId="urn:microsoft.com/office/officeart/2008/layout/VerticalCurvedList"/>
    <dgm:cxn modelId="{10842FC1-5B8E-4905-AB8C-E3AC651CDF79}" type="presParOf" srcId="{0EFDED8A-A80C-45F7-B5AA-F1545F3E7A9B}" destId="{4E75FD40-FA4E-4BE3-A443-481C7ED0D4CC}" srcOrd="0" destOrd="0" presId="urn:microsoft.com/office/officeart/2008/layout/VerticalCurvedList"/>
    <dgm:cxn modelId="{931CAC09-2C6B-4FB2-9B1E-CDB7DCFB03A9}" type="presParOf" srcId="{E1EB643F-82BE-4012-BF56-15FCAE12B14E}" destId="{B91546EE-BA1C-4F6D-877A-55277B4C303C}" srcOrd="3" destOrd="0" presId="urn:microsoft.com/office/officeart/2008/layout/VerticalCurvedList"/>
    <dgm:cxn modelId="{63FB8CF1-C193-46C5-826F-358A6D55A685}" type="presParOf" srcId="{E1EB643F-82BE-4012-BF56-15FCAE12B14E}" destId="{B1CE4AAD-34F4-449C-A7AE-403A3437056E}" srcOrd="4" destOrd="0" presId="urn:microsoft.com/office/officeart/2008/layout/VerticalCurvedList"/>
    <dgm:cxn modelId="{87FF2935-1AB9-4A4A-B291-1D8BCBE16400}" type="presParOf" srcId="{B1CE4AAD-34F4-449C-A7AE-403A3437056E}" destId="{1936D1C5-DD05-44BF-B58E-EF79A9F344BF}" srcOrd="0" destOrd="0" presId="urn:microsoft.com/office/officeart/2008/layout/VerticalCurvedList"/>
    <dgm:cxn modelId="{E076817E-FDCD-4587-B938-BF5B4FA8ECE4}" type="presParOf" srcId="{E1EB643F-82BE-4012-BF56-15FCAE12B14E}" destId="{53DA4A5C-FF7B-4C60-9CF8-0B1E9A883264}" srcOrd="5" destOrd="0" presId="urn:microsoft.com/office/officeart/2008/layout/VerticalCurvedList"/>
    <dgm:cxn modelId="{DEA2ED8B-C4F6-4ADA-8E9A-2995ECC50AD4}" type="presParOf" srcId="{E1EB643F-82BE-4012-BF56-15FCAE12B14E}" destId="{E2B449D4-9076-4F44-9E32-A0DA1C8977F7}" srcOrd="6" destOrd="0" presId="urn:microsoft.com/office/officeart/2008/layout/VerticalCurvedList"/>
    <dgm:cxn modelId="{5DD5ACE1-99BD-4482-A529-B5AF5A7A8BA5}" type="presParOf" srcId="{E2B449D4-9076-4F44-9E32-A0DA1C8977F7}" destId="{3F1CB5B2-1B9F-4833-8DD6-61FCC63FFA58}" srcOrd="0" destOrd="0" presId="urn:microsoft.com/office/officeart/2008/layout/VerticalCurvedList"/>
    <dgm:cxn modelId="{36E3A796-250C-4879-87CA-62A819738C4D}" type="presParOf" srcId="{E1EB643F-82BE-4012-BF56-15FCAE12B14E}" destId="{34A60A33-7743-4CB9-AC39-9367E26266BE}" srcOrd="7" destOrd="0" presId="urn:microsoft.com/office/officeart/2008/layout/VerticalCurvedList"/>
    <dgm:cxn modelId="{CF5534F5-38C4-4623-8295-4276659FD57C}" type="presParOf" srcId="{E1EB643F-82BE-4012-BF56-15FCAE12B14E}" destId="{00BBB0B2-0E36-46DD-B7FF-07FA21E364BA}" srcOrd="8" destOrd="0" presId="urn:microsoft.com/office/officeart/2008/layout/VerticalCurvedList"/>
    <dgm:cxn modelId="{9A0BE869-56EC-4706-AE2F-D7A259100A60}" type="presParOf" srcId="{00BBB0B2-0E36-46DD-B7FF-07FA21E364BA}" destId="{18CA2792-0B09-46C6-9722-D0899EA9725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DAE948-141D-417F-A626-DAA03BDE1CDF}" type="doc">
      <dgm:prSet loTypeId="urn:microsoft.com/office/officeart/2005/8/layout/arrow4" loCatId="relationship" qsTypeId="urn:microsoft.com/office/officeart/2005/8/quickstyle/simple2" qsCatId="simple" csTypeId="urn:microsoft.com/office/officeart/2005/8/colors/accent0_2" csCatId="mainScheme" phldr="1"/>
      <dgm:spPr/>
      <dgm:t>
        <a:bodyPr/>
        <a:lstStyle/>
        <a:p>
          <a:endParaRPr lang="ru-RU"/>
        </a:p>
      </dgm:t>
    </dgm:pt>
    <dgm:pt modelId="{901F9E5D-4024-4475-9828-3E9541171F9C}">
      <dgm:prSet custT="1"/>
      <dgm:spPr>
        <a:scene3d>
          <a:camera prst="orthographicFront"/>
          <a:lightRig rig="threePt" dir="t"/>
        </a:scene3d>
        <a:sp3d>
          <a:bevelT/>
        </a:sp3d>
      </dgm:spPr>
      <dgm:t>
        <a:bodyPr/>
        <a:lstStyle/>
        <a:p>
          <a:pPr algn="ctr" rtl="0"/>
          <a:r>
            <a:rPr lang="ru-RU" sz="1600" b="0" dirty="0" smtClean="0"/>
            <a:t>родители сами испытали жестокость в детском или подростковом возрасте</a:t>
          </a:r>
          <a:endParaRPr lang="ru-RU" sz="1600" b="0" dirty="0"/>
        </a:p>
      </dgm:t>
    </dgm:pt>
    <dgm:pt modelId="{CF3E6960-2D67-4474-9495-17F6FCF6A39F}" type="parTrans" cxnId="{564A9C3B-9CDE-43D4-B7EC-975E9A9677F6}">
      <dgm:prSet/>
      <dgm:spPr/>
      <dgm:t>
        <a:bodyPr/>
        <a:lstStyle/>
        <a:p>
          <a:endParaRPr lang="ru-RU"/>
        </a:p>
      </dgm:t>
    </dgm:pt>
    <dgm:pt modelId="{FA91ED39-8D14-4F4B-A93E-0EF14B0617ED}" type="sibTrans" cxnId="{564A9C3B-9CDE-43D4-B7EC-975E9A9677F6}">
      <dgm:prSet/>
      <dgm:spPr/>
      <dgm:t>
        <a:bodyPr/>
        <a:lstStyle/>
        <a:p>
          <a:endParaRPr lang="ru-RU"/>
        </a:p>
      </dgm:t>
    </dgm:pt>
    <dgm:pt modelId="{75833CAD-C5DB-47AC-9C96-A43FE03AAF20}">
      <dgm:prSet custT="1"/>
      <dgm:spPr>
        <a:scene3d>
          <a:camera prst="orthographicFront"/>
          <a:lightRig rig="threePt" dir="t"/>
        </a:scene3d>
        <a:sp3d>
          <a:bevelT/>
        </a:sp3d>
      </dgm:spPr>
      <dgm:t>
        <a:bodyPr/>
        <a:lstStyle/>
        <a:p>
          <a:pPr algn="ctr" rtl="0"/>
          <a:r>
            <a:rPr lang="ru-RU" sz="1600" b="0" dirty="0" smtClean="0"/>
            <a:t>прослеживается связь жестокого обращения с социальными факторами: бедность, очень раннее </a:t>
          </a:r>
          <a:r>
            <a:rPr lang="ru-RU" sz="1600" b="0" dirty="0" err="1" smtClean="0"/>
            <a:t>родительство</a:t>
          </a:r>
          <a:r>
            <a:rPr lang="ru-RU" sz="1600" b="0" dirty="0" smtClean="0"/>
            <a:t>, неполная семья, стрессы, проживание в окружении обнищавших и бедных людей;</a:t>
          </a:r>
          <a:endParaRPr lang="ru-RU" sz="1600" b="0" dirty="0"/>
        </a:p>
      </dgm:t>
    </dgm:pt>
    <dgm:pt modelId="{BA0B198D-5FB1-4205-A26F-6F98C32A95FE}" type="parTrans" cxnId="{0CC523F7-00CE-47A3-A38C-16888E6D3925}">
      <dgm:prSet/>
      <dgm:spPr/>
      <dgm:t>
        <a:bodyPr/>
        <a:lstStyle/>
        <a:p>
          <a:endParaRPr lang="ru-RU"/>
        </a:p>
      </dgm:t>
    </dgm:pt>
    <dgm:pt modelId="{6B8D4697-6203-4C7C-B7E9-9DB341B305FE}" type="sibTrans" cxnId="{0CC523F7-00CE-47A3-A38C-16888E6D3925}">
      <dgm:prSet/>
      <dgm:spPr/>
      <dgm:t>
        <a:bodyPr/>
        <a:lstStyle/>
        <a:p>
          <a:endParaRPr lang="ru-RU"/>
        </a:p>
      </dgm:t>
    </dgm:pt>
    <dgm:pt modelId="{22F7D3CE-1BD9-4987-B0B2-858C8BEE2714}" type="pres">
      <dgm:prSet presAssocID="{F5DAE948-141D-417F-A626-DAA03BDE1CDF}" presName="compositeShape" presStyleCnt="0">
        <dgm:presLayoutVars>
          <dgm:chMax val="2"/>
          <dgm:dir/>
          <dgm:resizeHandles val="exact"/>
        </dgm:presLayoutVars>
      </dgm:prSet>
      <dgm:spPr/>
      <dgm:t>
        <a:bodyPr/>
        <a:lstStyle/>
        <a:p>
          <a:endParaRPr lang="ru-RU"/>
        </a:p>
      </dgm:t>
    </dgm:pt>
    <dgm:pt modelId="{90F5C316-B8FB-4714-A879-9F5BB6106107}" type="pres">
      <dgm:prSet presAssocID="{901F9E5D-4024-4475-9828-3E9541171F9C}" presName="upArrow" presStyleLbl="node1" presStyleIdx="0" presStyleCnt="2"/>
      <dgm:spPr>
        <a:scene3d>
          <a:camera prst="orthographicFront"/>
          <a:lightRig rig="threePt" dir="t"/>
        </a:scene3d>
        <a:sp3d>
          <a:bevelT/>
        </a:sp3d>
      </dgm:spPr>
    </dgm:pt>
    <dgm:pt modelId="{839EE1E0-6441-4243-AA54-7D6C02EB055A}" type="pres">
      <dgm:prSet presAssocID="{901F9E5D-4024-4475-9828-3E9541171F9C}" presName="upArrowText" presStyleLbl="revTx" presStyleIdx="0" presStyleCnt="2">
        <dgm:presLayoutVars>
          <dgm:chMax val="0"/>
          <dgm:bulletEnabled val="1"/>
        </dgm:presLayoutVars>
      </dgm:prSet>
      <dgm:spPr/>
      <dgm:t>
        <a:bodyPr/>
        <a:lstStyle/>
        <a:p>
          <a:endParaRPr lang="ru-RU"/>
        </a:p>
      </dgm:t>
    </dgm:pt>
    <dgm:pt modelId="{6EC52CD5-8739-4752-B4CF-72B97CB326FA}" type="pres">
      <dgm:prSet presAssocID="{75833CAD-C5DB-47AC-9C96-A43FE03AAF20}" presName="downArrow" presStyleLbl="node1" presStyleIdx="1" presStyleCnt="2" custScaleX="91815" custScaleY="99200" custLinFactNeighborX="-16770" custLinFactNeighborY="3600"/>
      <dgm:spPr>
        <a:scene3d>
          <a:camera prst="orthographicFront"/>
          <a:lightRig rig="threePt" dir="t"/>
        </a:scene3d>
        <a:sp3d>
          <a:bevelT/>
        </a:sp3d>
      </dgm:spPr>
    </dgm:pt>
    <dgm:pt modelId="{63CBEE95-377B-4172-B5B8-5DBEA7E3A5A0}" type="pres">
      <dgm:prSet presAssocID="{75833CAD-C5DB-47AC-9C96-A43FE03AAF20}" presName="downArrowText" presStyleLbl="revTx" presStyleIdx="1" presStyleCnt="2" custScaleX="111690" custLinFactNeighborX="-8329" custLinFactNeighborY="1200">
        <dgm:presLayoutVars>
          <dgm:chMax val="0"/>
          <dgm:bulletEnabled val="1"/>
        </dgm:presLayoutVars>
      </dgm:prSet>
      <dgm:spPr/>
      <dgm:t>
        <a:bodyPr/>
        <a:lstStyle/>
        <a:p>
          <a:endParaRPr lang="ru-RU"/>
        </a:p>
      </dgm:t>
    </dgm:pt>
  </dgm:ptLst>
  <dgm:cxnLst>
    <dgm:cxn modelId="{564A9C3B-9CDE-43D4-B7EC-975E9A9677F6}" srcId="{F5DAE948-141D-417F-A626-DAA03BDE1CDF}" destId="{901F9E5D-4024-4475-9828-3E9541171F9C}" srcOrd="0" destOrd="0" parTransId="{CF3E6960-2D67-4474-9495-17F6FCF6A39F}" sibTransId="{FA91ED39-8D14-4F4B-A93E-0EF14B0617ED}"/>
    <dgm:cxn modelId="{12E00EF8-EADF-4572-9562-2AED80EAFA23}" type="presOf" srcId="{F5DAE948-141D-417F-A626-DAA03BDE1CDF}" destId="{22F7D3CE-1BD9-4987-B0B2-858C8BEE2714}" srcOrd="0" destOrd="0" presId="urn:microsoft.com/office/officeart/2005/8/layout/arrow4"/>
    <dgm:cxn modelId="{FE99094C-4DAF-40A0-87BE-326B2CB607FE}" type="presOf" srcId="{901F9E5D-4024-4475-9828-3E9541171F9C}" destId="{839EE1E0-6441-4243-AA54-7D6C02EB055A}" srcOrd="0" destOrd="0" presId="urn:microsoft.com/office/officeart/2005/8/layout/arrow4"/>
    <dgm:cxn modelId="{0CC523F7-00CE-47A3-A38C-16888E6D3925}" srcId="{F5DAE948-141D-417F-A626-DAA03BDE1CDF}" destId="{75833CAD-C5DB-47AC-9C96-A43FE03AAF20}" srcOrd="1" destOrd="0" parTransId="{BA0B198D-5FB1-4205-A26F-6F98C32A95FE}" sibTransId="{6B8D4697-6203-4C7C-B7E9-9DB341B305FE}"/>
    <dgm:cxn modelId="{042A7FCE-C0D3-4B26-A456-E2C087ACF293}" type="presOf" srcId="{75833CAD-C5DB-47AC-9C96-A43FE03AAF20}" destId="{63CBEE95-377B-4172-B5B8-5DBEA7E3A5A0}" srcOrd="0" destOrd="0" presId="urn:microsoft.com/office/officeart/2005/8/layout/arrow4"/>
    <dgm:cxn modelId="{F2F95EBB-A97E-4DDF-A6A2-64A4D5D1BEDD}" type="presParOf" srcId="{22F7D3CE-1BD9-4987-B0B2-858C8BEE2714}" destId="{90F5C316-B8FB-4714-A879-9F5BB6106107}" srcOrd="0" destOrd="0" presId="urn:microsoft.com/office/officeart/2005/8/layout/arrow4"/>
    <dgm:cxn modelId="{90118F66-EEC6-48B2-A835-C63BFA0B5C5D}" type="presParOf" srcId="{22F7D3CE-1BD9-4987-B0B2-858C8BEE2714}" destId="{839EE1E0-6441-4243-AA54-7D6C02EB055A}" srcOrd="1" destOrd="0" presId="urn:microsoft.com/office/officeart/2005/8/layout/arrow4"/>
    <dgm:cxn modelId="{228FB08E-CABB-4DDB-AF4B-82A2D00000A9}" type="presParOf" srcId="{22F7D3CE-1BD9-4987-B0B2-858C8BEE2714}" destId="{6EC52CD5-8739-4752-B4CF-72B97CB326FA}" srcOrd="2" destOrd="0" presId="urn:microsoft.com/office/officeart/2005/8/layout/arrow4"/>
    <dgm:cxn modelId="{3AF7DAF0-E61B-47B2-AC26-8C4D1D256293}" type="presParOf" srcId="{22F7D3CE-1BD9-4987-B0B2-858C8BEE2714}" destId="{63CBEE95-377B-4172-B5B8-5DBEA7E3A5A0}" srcOrd="3"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14E409-7BE9-4177-899D-3488B82763B5}" type="doc">
      <dgm:prSet loTypeId="urn:microsoft.com/office/officeart/2008/layout/BendingPictureSemiTransparentText" loCatId="picture" qsTypeId="urn:microsoft.com/office/officeart/2005/8/quickstyle/3d3" qsCatId="3D" csTypeId="urn:microsoft.com/office/officeart/2005/8/colors/colorful3" csCatId="colorful" phldr="1"/>
      <dgm:spPr>
        <a:scene3d>
          <a:camera prst="orthographicFront">
            <a:rot lat="0" lon="0" rev="0"/>
          </a:camera>
          <a:lightRig rig="balanced" dir="t">
            <a:rot lat="0" lon="0" rev="8700000"/>
          </a:lightRig>
        </a:scene3d>
      </dgm:spPr>
      <dgm:t>
        <a:bodyPr/>
        <a:lstStyle/>
        <a:p>
          <a:endParaRPr lang="ru-RU"/>
        </a:p>
      </dgm:t>
    </dgm:pt>
    <dgm:pt modelId="{801AE3A4-7001-4782-8CAA-CF2BA1BA30F8}">
      <dgm:prSet custT="1"/>
      <dgm:spPr>
        <a:ln>
          <a:noFill/>
        </a:ln>
        <a:effectLst>
          <a:outerShdw blurRad="149987" dist="250190" dir="8460000" algn="ctr">
            <a:srgbClr val="000000">
              <a:alpha val="28000"/>
            </a:srgbClr>
          </a:outerShdw>
        </a:effectLst>
        <a:sp3d z="-152400" prstMaterial="metal">
          <a:bevelT w="88900" h="88900"/>
        </a:sp3d>
      </dgm:spPr>
      <dgm:t>
        <a:bodyPr/>
        <a:lstStyle/>
        <a:p>
          <a:pPr rtl="0"/>
          <a:r>
            <a:rPr lang="ru-RU" sz="1400" b="1" dirty="0" smtClean="0">
              <a:solidFill>
                <a:schemeClr val="tx1"/>
              </a:solidFill>
            </a:rPr>
            <a:t>Психологическое – подавление личности.</a:t>
          </a:r>
          <a:endParaRPr lang="ru-RU" sz="1400" b="1" dirty="0">
            <a:solidFill>
              <a:schemeClr val="tx1"/>
            </a:solidFill>
          </a:endParaRPr>
        </a:p>
      </dgm:t>
    </dgm:pt>
    <dgm:pt modelId="{66837B30-2D96-4925-91BE-10682F024CE3}" type="parTrans" cxnId="{99107244-23E8-4585-BE8C-ED085BFACD45}">
      <dgm:prSet/>
      <dgm:spPr/>
      <dgm:t>
        <a:bodyPr/>
        <a:lstStyle/>
        <a:p>
          <a:endParaRPr lang="ru-RU"/>
        </a:p>
      </dgm:t>
    </dgm:pt>
    <dgm:pt modelId="{B04C54BE-ADC1-4046-8D5C-9FB106024372}" type="sibTrans" cxnId="{99107244-23E8-4585-BE8C-ED085BFACD45}">
      <dgm:prSet/>
      <dgm:spPr/>
      <dgm:t>
        <a:bodyPr/>
        <a:lstStyle/>
        <a:p>
          <a:endParaRPr lang="ru-RU"/>
        </a:p>
      </dgm:t>
    </dgm:pt>
    <dgm:pt modelId="{CCF7BC6F-6404-4635-93B4-1C2802CE33F6}">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dgm:spPr>
      <dgm:t>
        <a:bodyPr/>
        <a:lstStyle/>
        <a:p>
          <a:pPr rtl="0"/>
          <a:r>
            <a:rPr lang="ru-RU" sz="1400" b="1" dirty="0" err="1" smtClean="0">
              <a:solidFill>
                <a:schemeClr val="bg1"/>
              </a:solidFill>
            </a:rPr>
            <a:t>Уальное</a:t>
          </a:r>
          <a:r>
            <a:rPr lang="ru-RU" sz="1400" b="1" dirty="0" smtClean="0">
              <a:solidFill>
                <a:schemeClr val="bg1"/>
              </a:solidFill>
            </a:rPr>
            <a:t> (принуждение к близости против воли женщины).</a:t>
          </a:r>
          <a:endParaRPr lang="ru-RU" sz="1400" b="1" dirty="0">
            <a:solidFill>
              <a:schemeClr val="bg1"/>
            </a:solidFill>
          </a:endParaRPr>
        </a:p>
      </dgm:t>
    </dgm:pt>
    <dgm:pt modelId="{4130B607-96D4-4575-B405-BE32E740CDEF}" type="parTrans" cxnId="{88907630-74E7-4EEC-A0AC-A1FC8285B3A6}">
      <dgm:prSet/>
      <dgm:spPr/>
      <dgm:t>
        <a:bodyPr/>
        <a:lstStyle/>
        <a:p>
          <a:endParaRPr lang="ru-RU"/>
        </a:p>
      </dgm:t>
    </dgm:pt>
    <dgm:pt modelId="{656BE206-553A-431B-A960-D9B575539261}" type="sibTrans" cxnId="{88907630-74E7-4EEC-A0AC-A1FC8285B3A6}">
      <dgm:prSet/>
      <dgm:spPr/>
      <dgm:t>
        <a:bodyPr/>
        <a:lstStyle/>
        <a:p>
          <a:endParaRPr lang="ru-RU"/>
        </a:p>
      </dgm:t>
    </dgm:pt>
    <dgm:pt modelId="{F78199E0-0688-4739-BDB4-201167BB3B8E}">
      <dgm:prSet custT="1"/>
      <dgm:spPr>
        <a:ln>
          <a:noFill/>
        </a:ln>
        <a:effectLst>
          <a:outerShdw blurRad="149987" dist="250190" dir="8460000" algn="ctr">
            <a:srgbClr val="000000">
              <a:alpha val="28000"/>
            </a:srgbClr>
          </a:outerShdw>
        </a:effectLst>
        <a:sp3d z="-152400" prstMaterial="metal">
          <a:bevelT w="88900" h="88900"/>
        </a:sp3d>
      </dgm:spPr>
      <dgm:t>
        <a:bodyPr/>
        <a:lstStyle/>
        <a:p>
          <a:pPr rtl="0"/>
          <a:r>
            <a:rPr lang="ru-RU" sz="1400" b="1" dirty="0" smtClean="0">
              <a:solidFill>
                <a:schemeClr val="bg1"/>
              </a:solidFill>
            </a:rPr>
            <a:t>Экономическое – манипуляция деньгами.</a:t>
          </a:r>
          <a:endParaRPr lang="ru-RU" sz="1400" b="1" dirty="0">
            <a:solidFill>
              <a:schemeClr val="bg1"/>
            </a:solidFill>
          </a:endParaRPr>
        </a:p>
      </dgm:t>
    </dgm:pt>
    <dgm:pt modelId="{9D80BEF0-D0AD-43E6-A8C5-70064B6662EB}" type="parTrans" cxnId="{1DDD748E-F780-45F6-8620-3CD6C65372C8}">
      <dgm:prSet/>
      <dgm:spPr/>
      <dgm:t>
        <a:bodyPr/>
        <a:lstStyle/>
        <a:p>
          <a:endParaRPr lang="ru-RU"/>
        </a:p>
      </dgm:t>
    </dgm:pt>
    <dgm:pt modelId="{51D88513-D275-49F1-B9F4-7B99AAFE80B4}" type="sibTrans" cxnId="{1DDD748E-F780-45F6-8620-3CD6C65372C8}">
      <dgm:prSet/>
      <dgm:spPr/>
      <dgm:t>
        <a:bodyPr/>
        <a:lstStyle/>
        <a:p>
          <a:endParaRPr lang="ru-RU"/>
        </a:p>
      </dgm:t>
    </dgm:pt>
    <dgm:pt modelId="{26C29FB7-2649-41DD-AB4E-24BB1E80E89C}">
      <dgm:prSet custT="1"/>
      <dgm:spPr>
        <a:ln>
          <a:noFill/>
        </a:ln>
        <a:effectLst>
          <a:outerShdw blurRad="149987" dist="250190" dir="8460000" algn="ctr">
            <a:srgbClr val="000000">
              <a:alpha val="28000"/>
            </a:srgbClr>
          </a:outerShdw>
        </a:effectLst>
        <a:sp3d z="-152400" prstMaterial="metal">
          <a:bevelT w="88900" h="88900"/>
        </a:sp3d>
      </dgm:spPr>
      <dgm:t>
        <a:bodyPr/>
        <a:lstStyle/>
        <a:p>
          <a:pPr rtl="0"/>
          <a:r>
            <a:rPr lang="ru-RU" sz="1400" b="1" dirty="0" smtClean="0">
              <a:solidFill>
                <a:schemeClr val="tx1"/>
              </a:solidFill>
            </a:rPr>
            <a:t>И последняя стадия — это физическое насилие.</a:t>
          </a:r>
          <a:endParaRPr lang="ru-RU" sz="1400" b="1" dirty="0">
            <a:solidFill>
              <a:schemeClr val="tx1"/>
            </a:solidFill>
          </a:endParaRPr>
        </a:p>
      </dgm:t>
    </dgm:pt>
    <dgm:pt modelId="{F24CA0B1-0EA0-46DB-892F-55AF751ADABD}" type="parTrans" cxnId="{47C88240-C0EB-4AAD-8878-2517BD2B2CDE}">
      <dgm:prSet/>
      <dgm:spPr/>
      <dgm:t>
        <a:bodyPr/>
        <a:lstStyle/>
        <a:p>
          <a:endParaRPr lang="ru-RU"/>
        </a:p>
      </dgm:t>
    </dgm:pt>
    <dgm:pt modelId="{4526FCF0-0A9D-45C4-BD21-5EBF49F3F0E8}" type="sibTrans" cxnId="{47C88240-C0EB-4AAD-8878-2517BD2B2CDE}">
      <dgm:prSet/>
      <dgm:spPr/>
      <dgm:t>
        <a:bodyPr/>
        <a:lstStyle/>
        <a:p>
          <a:endParaRPr lang="ru-RU"/>
        </a:p>
      </dgm:t>
    </dgm:pt>
    <dgm:pt modelId="{1018C5D3-D7D5-43D8-925D-74D6E889C475}" type="pres">
      <dgm:prSet presAssocID="{0014E409-7BE9-4177-899D-3488B82763B5}" presName="Name0" presStyleCnt="0">
        <dgm:presLayoutVars>
          <dgm:dir/>
          <dgm:resizeHandles val="exact"/>
        </dgm:presLayoutVars>
      </dgm:prSet>
      <dgm:spPr/>
      <dgm:t>
        <a:bodyPr/>
        <a:lstStyle/>
        <a:p>
          <a:endParaRPr lang="ru-RU"/>
        </a:p>
      </dgm:t>
    </dgm:pt>
    <dgm:pt modelId="{D676EB83-348B-47CB-87C3-3726176E8F8B}" type="pres">
      <dgm:prSet presAssocID="{801AE3A4-7001-4782-8CAA-CF2BA1BA30F8}" presName="composite" presStyleCnt="0"/>
      <dgm:spPr>
        <a:ln>
          <a:noFill/>
        </a:ln>
        <a:effectLst>
          <a:outerShdw blurRad="149987" dist="250190" dir="8460000" algn="ctr">
            <a:srgbClr val="000000">
              <a:alpha val="28000"/>
            </a:srgbClr>
          </a:outerShdw>
        </a:effectLst>
        <a:sp3d prstMaterial="metal">
          <a:bevelT w="88900" h="88900"/>
        </a:sp3d>
      </dgm:spPr>
    </dgm:pt>
    <dgm:pt modelId="{F2B499AF-1DE1-4916-976C-77C06C773518}" type="pres">
      <dgm:prSet presAssocID="{801AE3A4-7001-4782-8CAA-CF2BA1BA30F8}" presName="rect1" presStyleLbl="bgShp"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outerShdw blurRad="149987" dist="250190" dir="8460000" algn="ctr">
            <a:srgbClr val="000000">
              <a:alpha val="28000"/>
            </a:srgbClr>
          </a:outerShdw>
        </a:effectLst>
        <a:sp3d z="-300000" prstMaterial="metal">
          <a:bevelT w="88900" h="88900"/>
        </a:sp3d>
      </dgm:spPr>
    </dgm:pt>
    <dgm:pt modelId="{909C9DAA-ABA5-49B7-9665-9B7E6BA38EB8}" type="pres">
      <dgm:prSet presAssocID="{801AE3A4-7001-4782-8CAA-CF2BA1BA30F8}" presName="rect2" presStyleLbl="trBgShp" presStyleIdx="0" presStyleCnt="4">
        <dgm:presLayoutVars>
          <dgm:bulletEnabled val="1"/>
        </dgm:presLayoutVars>
      </dgm:prSet>
      <dgm:spPr/>
      <dgm:t>
        <a:bodyPr/>
        <a:lstStyle/>
        <a:p>
          <a:endParaRPr lang="ru-RU"/>
        </a:p>
      </dgm:t>
    </dgm:pt>
    <dgm:pt modelId="{2A773A54-8087-4B42-AF23-82FD4F43C60E}" type="pres">
      <dgm:prSet presAssocID="{B04C54BE-ADC1-4046-8D5C-9FB106024372}" presName="sibTrans" presStyleCnt="0"/>
      <dgm:spPr>
        <a:ln>
          <a:noFill/>
        </a:ln>
        <a:effectLst>
          <a:outerShdw blurRad="149987" dist="250190" dir="8460000" algn="ctr">
            <a:srgbClr val="000000">
              <a:alpha val="28000"/>
            </a:srgbClr>
          </a:outerShdw>
        </a:effectLst>
        <a:sp3d prstMaterial="metal">
          <a:bevelT w="88900" h="88900"/>
        </a:sp3d>
      </dgm:spPr>
    </dgm:pt>
    <dgm:pt modelId="{AB1A878B-022D-4475-84AB-BAB84CE9EEFB}" type="pres">
      <dgm:prSet presAssocID="{CCF7BC6F-6404-4635-93B4-1C2802CE33F6}" presName="composite" presStyleCnt="0"/>
      <dgm:spPr>
        <a:ln>
          <a:noFill/>
        </a:ln>
        <a:effectLst>
          <a:outerShdw blurRad="149987" dist="250190" dir="8460000" algn="ctr">
            <a:srgbClr val="000000">
              <a:alpha val="28000"/>
            </a:srgbClr>
          </a:outerShdw>
        </a:effectLst>
        <a:sp3d prstMaterial="metal">
          <a:bevelT w="88900" h="88900"/>
        </a:sp3d>
      </dgm:spPr>
    </dgm:pt>
    <dgm:pt modelId="{EE9E16C4-06DF-4516-ACB2-B53FC54BC4FC}" type="pres">
      <dgm:prSet presAssocID="{CCF7BC6F-6404-4635-93B4-1C2802CE33F6}" presName="rect1" presStyleLbl="bgShp"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a:noFill/>
        </a:ln>
        <a:effectLst>
          <a:outerShdw blurRad="149987" dist="250190" dir="8460000" algn="ctr">
            <a:srgbClr val="000000">
              <a:alpha val="28000"/>
            </a:srgbClr>
          </a:outerShdw>
        </a:effectLst>
        <a:sp3d z="-300000" prstMaterial="metal">
          <a:bevelT w="88900" h="88900"/>
        </a:sp3d>
      </dgm:spPr>
    </dgm:pt>
    <dgm:pt modelId="{CD65CC32-1998-40C3-B918-E2FB46C63C6A}" type="pres">
      <dgm:prSet presAssocID="{CCF7BC6F-6404-4635-93B4-1C2802CE33F6}" presName="rect2" presStyleLbl="trBgShp" presStyleIdx="1" presStyleCnt="4">
        <dgm:presLayoutVars>
          <dgm:bulletEnabled val="1"/>
        </dgm:presLayoutVars>
      </dgm:prSet>
      <dgm:spPr/>
      <dgm:t>
        <a:bodyPr/>
        <a:lstStyle/>
        <a:p>
          <a:endParaRPr lang="ru-RU"/>
        </a:p>
      </dgm:t>
    </dgm:pt>
    <dgm:pt modelId="{9E883B37-0552-4F3C-9213-D73F5BB1F6DE}" type="pres">
      <dgm:prSet presAssocID="{656BE206-553A-431B-A960-D9B575539261}" presName="sibTrans" presStyleCnt="0"/>
      <dgm:spPr>
        <a:ln>
          <a:noFill/>
        </a:ln>
        <a:effectLst>
          <a:outerShdw blurRad="149987" dist="250190" dir="8460000" algn="ctr">
            <a:srgbClr val="000000">
              <a:alpha val="28000"/>
            </a:srgbClr>
          </a:outerShdw>
        </a:effectLst>
        <a:sp3d prstMaterial="metal">
          <a:bevelT w="88900" h="88900"/>
        </a:sp3d>
      </dgm:spPr>
    </dgm:pt>
    <dgm:pt modelId="{A49D775B-166B-431B-83F6-3AC565EFB77D}" type="pres">
      <dgm:prSet presAssocID="{F78199E0-0688-4739-BDB4-201167BB3B8E}" presName="composite" presStyleCnt="0"/>
      <dgm:spPr>
        <a:ln>
          <a:noFill/>
        </a:ln>
        <a:effectLst>
          <a:outerShdw blurRad="149987" dist="250190" dir="8460000" algn="ctr">
            <a:srgbClr val="000000">
              <a:alpha val="28000"/>
            </a:srgbClr>
          </a:outerShdw>
        </a:effectLst>
        <a:sp3d prstMaterial="metal">
          <a:bevelT w="88900" h="88900"/>
        </a:sp3d>
      </dgm:spPr>
    </dgm:pt>
    <dgm:pt modelId="{EC77C2C7-6D29-4C58-A72E-A8D711C1D8F4}" type="pres">
      <dgm:prSet presAssocID="{F78199E0-0688-4739-BDB4-201167BB3B8E}" presName="rect1" presStyleLbl="bgShp"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a:ln>
          <a:noFill/>
        </a:ln>
        <a:effectLst>
          <a:outerShdw blurRad="149987" dist="250190" dir="8460000" algn="ctr">
            <a:srgbClr val="000000">
              <a:alpha val="28000"/>
            </a:srgbClr>
          </a:outerShdw>
        </a:effectLst>
        <a:sp3d z="-300000" prstMaterial="metal">
          <a:bevelT w="88900" h="88900"/>
        </a:sp3d>
      </dgm:spPr>
    </dgm:pt>
    <dgm:pt modelId="{4DFE71ED-0925-45BD-8CA0-14E9006410A0}" type="pres">
      <dgm:prSet presAssocID="{F78199E0-0688-4739-BDB4-201167BB3B8E}" presName="rect2" presStyleLbl="trBgShp" presStyleIdx="2" presStyleCnt="4">
        <dgm:presLayoutVars>
          <dgm:bulletEnabled val="1"/>
        </dgm:presLayoutVars>
      </dgm:prSet>
      <dgm:spPr/>
      <dgm:t>
        <a:bodyPr/>
        <a:lstStyle/>
        <a:p>
          <a:endParaRPr lang="ru-RU"/>
        </a:p>
      </dgm:t>
    </dgm:pt>
    <dgm:pt modelId="{934E942B-2780-420F-96D5-210031872B52}" type="pres">
      <dgm:prSet presAssocID="{51D88513-D275-49F1-B9F4-7B99AAFE80B4}" presName="sibTrans" presStyleCnt="0"/>
      <dgm:spPr>
        <a:ln>
          <a:noFill/>
        </a:ln>
        <a:effectLst>
          <a:outerShdw blurRad="149987" dist="250190" dir="8460000" algn="ctr">
            <a:srgbClr val="000000">
              <a:alpha val="28000"/>
            </a:srgbClr>
          </a:outerShdw>
        </a:effectLst>
        <a:sp3d prstMaterial="metal">
          <a:bevelT w="88900" h="88900"/>
        </a:sp3d>
      </dgm:spPr>
    </dgm:pt>
    <dgm:pt modelId="{2DFB9798-D30A-4512-8632-26DAF21D2954}" type="pres">
      <dgm:prSet presAssocID="{26C29FB7-2649-41DD-AB4E-24BB1E80E89C}" presName="composite" presStyleCnt="0"/>
      <dgm:spPr>
        <a:ln>
          <a:noFill/>
        </a:ln>
        <a:effectLst>
          <a:outerShdw blurRad="149987" dist="250190" dir="8460000" algn="ctr">
            <a:srgbClr val="000000">
              <a:alpha val="28000"/>
            </a:srgbClr>
          </a:outerShdw>
        </a:effectLst>
        <a:sp3d prstMaterial="metal">
          <a:bevelT w="88900" h="88900"/>
        </a:sp3d>
      </dgm:spPr>
    </dgm:pt>
    <dgm:pt modelId="{D0ABA193-3EF6-4DF6-B3F3-1524BA81A56D}" type="pres">
      <dgm:prSet presAssocID="{26C29FB7-2649-41DD-AB4E-24BB1E80E89C}" presName="rect1" presStyleLbl="bgShp"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5000" b="-25000"/>
          </a:stretch>
        </a:blipFill>
        <a:ln>
          <a:noFill/>
        </a:ln>
        <a:effectLst>
          <a:outerShdw blurRad="149987" dist="250190" dir="8460000" algn="ctr">
            <a:srgbClr val="000000">
              <a:alpha val="28000"/>
            </a:srgbClr>
          </a:outerShdw>
        </a:effectLst>
        <a:sp3d z="-300000" prstMaterial="metal">
          <a:bevelT w="88900" h="88900"/>
        </a:sp3d>
      </dgm:spPr>
      <dgm:t>
        <a:bodyPr/>
        <a:lstStyle/>
        <a:p>
          <a:endParaRPr lang="ru-RU"/>
        </a:p>
      </dgm:t>
    </dgm:pt>
    <dgm:pt modelId="{7012030B-29E5-4262-82E6-A02AD254FCE9}" type="pres">
      <dgm:prSet presAssocID="{26C29FB7-2649-41DD-AB4E-24BB1E80E89C}" presName="rect2" presStyleLbl="trBgShp" presStyleIdx="3" presStyleCnt="4">
        <dgm:presLayoutVars>
          <dgm:bulletEnabled val="1"/>
        </dgm:presLayoutVars>
      </dgm:prSet>
      <dgm:spPr/>
      <dgm:t>
        <a:bodyPr/>
        <a:lstStyle/>
        <a:p>
          <a:endParaRPr lang="ru-RU"/>
        </a:p>
      </dgm:t>
    </dgm:pt>
  </dgm:ptLst>
  <dgm:cxnLst>
    <dgm:cxn modelId="{1DDD748E-F780-45F6-8620-3CD6C65372C8}" srcId="{0014E409-7BE9-4177-899D-3488B82763B5}" destId="{F78199E0-0688-4739-BDB4-201167BB3B8E}" srcOrd="2" destOrd="0" parTransId="{9D80BEF0-D0AD-43E6-A8C5-70064B6662EB}" sibTransId="{51D88513-D275-49F1-B9F4-7B99AAFE80B4}"/>
    <dgm:cxn modelId="{F14CA672-2288-46F6-948B-D850779F8550}" type="presOf" srcId="{F78199E0-0688-4739-BDB4-201167BB3B8E}" destId="{4DFE71ED-0925-45BD-8CA0-14E9006410A0}" srcOrd="0" destOrd="0" presId="urn:microsoft.com/office/officeart/2008/layout/BendingPictureSemiTransparentText"/>
    <dgm:cxn modelId="{898C13F0-AEE1-409D-BF50-C4AE9B15ED0B}" type="presOf" srcId="{CCF7BC6F-6404-4635-93B4-1C2802CE33F6}" destId="{CD65CC32-1998-40C3-B918-E2FB46C63C6A}" srcOrd="0" destOrd="0" presId="urn:microsoft.com/office/officeart/2008/layout/BendingPictureSemiTransparentText"/>
    <dgm:cxn modelId="{99107244-23E8-4585-BE8C-ED085BFACD45}" srcId="{0014E409-7BE9-4177-899D-3488B82763B5}" destId="{801AE3A4-7001-4782-8CAA-CF2BA1BA30F8}" srcOrd="0" destOrd="0" parTransId="{66837B30-2D96-4925-91BE-10682F024CE3}" sibTransId="{B04C54BE-ADC1-4046-8D5C-9FB106024372}"/>
    <dgm:cxn modelId="{EAB0B987-4C48-4868-AD9C-7D78FCB10A0F}" type="presOf" srcId="{26C29FB7-2649-41DD-AB4E-24BB1E80E89C}" destId="{7012030B-29E5-4262-82E6-A02AD254FCE9}" srcOrd="0" destOrd="0" presId="urn:microsoft.com/office/officeart/2008/layout/BendingPictureSemiTransparentText"/>
    <dgm:cxn modelId="{9670CBBD-6A2F-427E-9BFE-908D994F047E}" type="presOf" srcId="{0014E409-7BE9-4177-899D-3488B82763B5}" destId="{1018C5D3-D7D5-43D8-925D-74D6E889C475}" srcOrd="0" destOrd="0" presId="urn:microsoft.com/office/officeart/2008/layout/BendingPictureSemiTransparentText"/>
    <dgm:cxn modelId="{88907630-74E7-4EEC-A0AC-A1FC8285B3A6}" srcId="{0014E409-7BE9-4177-899D-3488B82763B5}" destId="{CCF7BC6F-6404-4635-93B4-1C2802CE33F6}" srcOrd="1" destOrd="0" parTransId="{4130B607-96D4-4575-B405-BE32E740CDEF}" sibTransId="{656BE206-553A-431B-A960-D9B575539261}"/>
    <dgm:cxn modelId="{B64E7DB6-A17C-4F39-BA69-55A19D279829}" type="presOf" srcId="{801AE3A4-7001-4782-8CAA-CF2BA1BA30F8}" destId="{909C9DAA-ABA5-49B7-9665-9B7E6BA38EB8}" srcOrd="0" destOrd="0" presId="urn:microsoft.com/office/officeart/2008/layout/BendingPictureSemiTransparentText"/>
    <dgm:cxn modelId="{47C88240-C0EB-4AAD-8878-2517BD2B2CDE}" srcId="{0014E409-7BE9-4177-899D-3488B82763B5}" destId="{26C29FB7-2649-41DD-AB4E-24BB1E80E89C}" srcOrd="3" destOrd="0" parTransId="{F24CA0B1-0EA0-46DB-892F-55AF751ADABD}" sibTransId="{4526FCF0-0A9D-45C4-BD21-5EBF49F3F0E8}"/>
    <dgm:cxn modelId="{70EE1C8C-94A5-4F29-A10B-C7F39A7956C9}" type="presParOf" srcId="{1018C5D3-D7D5-43D8-925D-74D6E889C475}" destId="{D676EB83-348B-47CB-87C3-3726176E8F8B}" srcOrd="0" destOrd="0" presId="urn:microsoft.com/office/officeart/2008/layout/BendingPictureSemiTransparentText"/>
    <dgm:cxn modelId="{16586CC1-A5E7-4B3F-804C-F1A5E8AAA4EF}" type="presParOf" srcId="{D676EB83-348B-47CB-87C3-3726176E8F8B}" destId="{F2B499AF-1DE1-4916-976C-77C06C773518}" srcOrd="0" destOrd="0" presId="urn:microsoft.com/office/officeart/2008/layout/BendingPictureSemiTransparentText"/>
    <dgm:cxn modelId="{1304657D-BF19-415A-9B8F-A2A0280F6FD7}" type="presParOf" srcId="{D676EB83-348B-47CB-87C3-3726176E8F8B}" destId="{909C9DAA-ABA5-49B7-9665-9B7E6BA38EB8}" srcOrd="1" destOrd="0" presId="urn:microsoft.com/office/officeart/2008/layout/BendingPictureSemiTransparentText"/>
    <dgm:cxn modelId="{372D23CE-3943-45DF-817C-4E42EFFBACD6}" type="presParOf" srcId="{1018C5D3-D7D5-43D8-925D-74D6E889C475}" destId="{2A773A54-8087-4B42-AF23-82FD4F43C60E}" srcOrd="1" destOrd="0" presId="urn:microsoft.com/office/officeart/2008/layout/BendingPictureSemiTransparentText"/>
    <dgm:cxn modelId="{3708A116-0E49-4304-A435-26DDBCC4C6F6}" type="presParOf" srcId="{1018C5D3-D7D5-43D8-925D-74D6E889C475}" destId="{AB1A878B-022D-4475-84AB-BAB84CE9EEFB}" srcOrd="2" destOrd="0" presId="urn:microsoft.com/office/officeart/2008/layout/BendingPictureSemiTransparentText"/>
    <dgm:cxn modelId="{DA176339-A41F-4886-A6B0-522CE563FF0E}" type="presParOf" srcId="{AB1A878B-022D-4475-84AB-BAB84CE9EEFB}" destId="{EE9E16C4-06DF-4516-ACB2-B53FC54BC4FC}" srcOrd="0" destOrd="0" presId="urn:microsoft.com/office/officeart/2008/layout/BendingPictureSemiTransparentText"/>
    <dgm:cxn modelId="{15F81594-7353-47DC-9F3D-7E4D57A16026}" type="presParOf" srcId="{AB1A878B-022D-4475-84AB-BAB84CE9EEFB}" destId="{CD65CC32-1998-40C3-B918-E2FB46C63C6A}" srcOrd="1" destOrd="0" presId="urn:microsoft.com/office/officeart/2008/layout/BendingPictureSemiTransparentText"/>
    <dgm:cxn modelId="{977DAC2D-2059-4F45-A90C-A1AD9AA353FE}" type="presParOf" srcId="{1018C5D3-D7D5-43D8-925D-74D6E889C475}" destId="{9E883B37-0552-4F3C-9213-D73F5BB1F6DE}" srcOrd="3" destOrd="0" presId="urn:microsoft.com/office/officeart/2008/layout/BendingPictureSemiTransparentText"/>
    <dgm:cxn modelId="{285078B1-D67C-4B1D-AFDA-606F2B2602EF}" type="presParOf" srcId="{1018C5D3-D7D5-43D8-925D-74D6E889C475}" destId="{A49D775B-166B-431B-83F6-3AC565EFB77D}" srcOrd="4" destOrd="0" presId="urn:microsoft.com/office/officeart/2008/layout/BendingPictureSemiTransparentText"/>
    <dgm:cxn modelId="{6D15F449-CFFD-400F-9620-14890BD94531}" type="presParOf" srcId="{A49D775B-166B-431B-83F6-3AC565EFB77D}" destId="{EC77C2C7-6D29-4C58-A72E-A8D711C1D8F4}" srcOrd="0" destOrd="0" presId="urn:microsoft.com/office/officeart/2008/layout/BendingPictureSemiTransparentText"/>
    <dgm:cxn modelId="{0AF3EF1D-C6EE-464B-98C1-DF9AFA62CB6E}" type="presParOf" srcId="{A49D775B-166B-431B-83F6-3AC565EFB77D}" destId="{4DFE71ED-0925-45BD-8CA0-14E9006410A0}" srcOrd="1" destOrd="0" presId="urn:microsoft.com/office/officeart/2008/layout/BendingPictureSemiTransparentText"/>
    <dgm:cxn modelId="{0359BCDF-82AA-490E-8DAE-09A34C45310A}" type="presParOf" srcId="{1018C5D3-D7D5-43D8-925D-74D6E889C475}" destId="{934E942B-2780-420F-96D5-210031872B52}" srcOrd="5" destOrd="0" presId="urn:microsoft.com/office/officeart/2008/layout/BendingPictureSemiTransparentText"/>
    <dgm:cxn modelId="{4D9658C9-683A-4C17-9E88-CE57A2D44875}" type="presParOf" srcId="{1018C5D3-D7D5-43D8-925D-74D6E889C475}" destId="{2DFB9798-D30A-4512-8632-26DAF21D2954}" srcOrd="6" destOrd="0" presId="urn:microsoft.com/office/officeart/2008/layout/BendingPictureSemiTransparentText"/>
    <dgm:cxn modelId="{7969F0B8-02CF-482F-A820-EA74DC20974F}" type="presParOf" srcId="{2DFB9798-D30A-4512-8632-26DAF21D2954}" destId="{D0ABA193-3EF6-4DF6-B3F3-1524BA81A56D}" srcOrd="0" destOrd="0" presId="urn:microsoft.com/office/officeart/2008/layout/BendingPictureSemiTransparentText"/>
    <dgm:cxn modelId="{DF21B836-E813-47FB-97B8-B2A296B14922}" type="presParOf" srcId="{2DFB9798-D30A-4512-8632-26DAF21D2954}" destId="{7012030B-29E5-4262-82E6-A02AD254FCE9}"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6D34CF-B0C9-4B83-A5F9-9C008F58A3A6}" type="doc">
      <dgm:prSet loTypeId="urn:microsoft.com/office/officeart/2005/8/layout/vProcess5" loCatId="process" qsTypeId="urn:microsoft.com/office/officeart/2005/8/quickstyle/simple2" qsCatId="simple" csTypeId="urn:microsoft.com/office/officeart/2005/8/colors/accent0_2" csCatId="mainScheme" phldr="1"/>
      <dgm:spPr/>
      <dgm:t>
        <a:bodyPr/>
        <a:lstStyle/>
        <a:p>
          <a:endParaRPr lang="ru-RU"/>
        </a:p>
      </dgm:t>
    </dgm:pt>
    <dgm:pt modelId="{C3152512-8AC6-4546-A69E-BCBAB15E69FC}">
      <dgm:prSet custT="1"/>
      <dgm:spPr/>
      <dgm:t>
        <a:bodyPr/>
        <a:lstStyle/>
        <a:p>
          <a:pPr rtl="0"/>
          <a:r>
            <a:rPr lang="ru-RU" sz="1400" dirty="0" smtClean="0">
              <a:solidFill>
                <a:schemeClr val="tx1"/>
              </a:solidFill>
            </a:rPr>
            <a:t>— родительская модель поведения (либо отец бил мать, либо мать издевалась над отцом);</a:t>
          </a:r>
          <a:endParaRPr lang="ru-RU" sz="1400" dirty="0">
            <a:solidFill>
              <a:schemeClr val="tx1"/>
            </a:solidFill>
          </a:endParaRPr>
        </a:p>
      </dgm:t>
    </dgm:pt>
    <dgm:pt modelId="{E2E60176-F145-419F-B5B6-C84EE7C06443}" type="parTrans" cxnId="{FE2DBC03-CE96-4AE4-9526-E01FADE71A25}">
      <dgm:prSet/>
      <dgm:spPr/>
      <dgm:t>
        <a:bodyPr/>
        <a:lstStyle/>
        <a:p>
          <a:endParaRPr lang="ru-RU"/>
        </a:p>
      </dgm:t>
    </dgm:pt>
    <dgm:pt modelId="{3BABA8F5-4376-4A77-AB41-E4D612BC65EB}" type="sibTrans" cxnId="{FE2DBC03-CE96-4AE4-9526-E01FADE71A25}">
      <dgm:prSet>
        <dgm:style>
          <a:lnRef idx="2">
            <a:schemeClr val="dk1"/>
          </a:lnRef>
          <a:fillRef idx="1">
            <a:schemeClr val="lt1"/>
          </a:fillRef>
          <a:effectRef idx="0">
            <a:schemeClr val="dk1"/>
          </a:effectRef>
          <a:fontRef idx="minor">
            <a:schemeClr val="dk1"/>
          </a:fontRef>
        </dgm:style>
      </dgm:prSet>
      <dgm:spPr/>
      <dgm:t>
        <a:bodyPr/>
        <a:lstStyle/>
        <a:p>
          <a:endParaRPr lang="ru-RU"/>
        </a:p>
      </dgm:t>
    </dgm:pt>
    <dgm:pt modelId="{F179BCE0-3A59-4B37-B9DC-D7A5E5EF15AD}">
      <dgm:prSet custT="1"/>
      <dgm:spPr/>
      <dgm:t>
        <a:bodyPr/>
        <a:lstStyle/>
        <a:p>
          <a:pPr rtl="0"/>
          <a:r>
            <a:rPr lang="ru-RU" sz="1400" dirty="0" smtClean="0">
              <a:solidFill>
                <a:schemeClr val="tx1"/>
              </a:solidFill>
            </a:rPr>
            <a:t>— индивида, склонного к бытовому насилию, часто в детстве избивали родители или</a:t>
          </a:r>
          <a:endParaRPr lang="ru-RU" sz="1400" dirty="0">
            <a:solidFill>
              <a:schemeClr val="tx1"/>
            </a:solidFill>
          </a:endParaRPr>
        </a:p>
      </dgm:t>
    </dgm:pt>
    <dgm:pt modelId="{D20C8778-853E-4079-8F83-90C545B16EE8}" type="parTrans" cxnId="{8255FE67-5E48-46B4-9A45-04004D7053C3}">
      <dgm:prSet/>
      <dgm:spPr/>
      <dgm:t>
        <a:bodyPr/>
        <a:lstStyle/>
        <a:p>
          <a:endParaRPr lang="ru-RU"/>
        </a:p>
      </dgm:t>
    </dgm:pt>
    <dgm:pt modelId="{4531CB61-0424-4EB9-800A-4094F4DD40FC}" type="sibTrans" cxnId="{8255FE67-5E48-46B4-9A45-04004D7053C3}">
      <dgm:prSet>
        <dgm:style>
          <a:lnRef idx="2">
            <a:schemeClr val="accent5"/>
          </a:lnRef>
          <a:fillRef idx="1">
            <a:schemeClr val="lt1"/>
          </a:fillRef>
          <a:effectRef idx="0">
            <a:schemeClr val="accent5"/>
          </a:effectRef>
          <a:fontRef idx="minor">
            <a:schemeClr val="dk1"/>
          </a:fontRef>
        </dgm:style>
      </dgm:prSet>
      <dgm:spPr/>
      <dgm:t>
        <a:bodyPr/>
        <a:lstStyle/>
        <a:p>
          <a:endParaRPr lang="ru-RU"/>
        </a:p>
      </dgm:t>
    </dgm:pt>
    <dgm:pt modelId="{1425332A-E71D-4B92-B8FF-1CF26D2934AA}">
      <dgm:prSet custT="1"/>
      <dgm:spPr/>
      <dgm:t>
        <a:bodyPr/>
        <a:lstStyle/>
        <a:p>
          <a:pPr rtl="0"/>
          <a:r>
            <a:rPr lang="ru-RU" sz="1400" dirty="0" smtClean="0">
              <a:solidFill>
                <a:schemeClr val="tx1"/>
              </a:solidFill>
            </a:rPr>
            <a:t>—издевались над ними;</a:t>
          </a:r>
          <a:endParaRPr lang="ru-RU" sz="1400" dirty="0">
            <a:solidFill>
              <a:schemeClr val="tx1"/>
            </a:solidFill>
          </a:endParaRPr>
        </a:p>
      </dgm:t>
    </dgm:pt>
    <dgm:pt modelId="{3A006394-98CB-4051-9ACE-4606BDC94F84}" type="parTrans" cxnId="{E8DC2541-1DAB-4067-9A90-E11A465C6271}">
      <dgm:prSet/>
      <dgm:spPr/>
      <dgm:t>
        <a:bodyPr/>
        <a:lstStyle/>
        <a:p>
          <a:endParaRPr lang="ru-RU"/>
        </a:p>
      </dgm:t>
    </dgm:pt>
    <dgm:pt modelId="{99002753-DE06-4AE6-A45D-8AFEBACD1031}" type="sibTrans" cxnId="{E8DC2541-1DAB-4067-9A90-E11A465C6271}">
      <dgm:prSet>
        <dgm:style>
          <a:lnRef idx="2">
            <a:schemeClr val="accent3"/>
          </a:lnRef>
          <a:fillRef idx="1">
            <a:schemeClr val="lt1"/>
          </a:fillRef>
          <a:effectRef idx="0">
            <a:schemeClr val="accent3"/>
          </a:effectRef>
          <a:fontRef idx="minor">
            <a:schemeClr val="dk1"/>
          </a:fontRef>
        </dgm:style>
      </dgm:prSet>
      <dgm:spPr/>
      <dgm:t>
        <a:bodyPr/>
        <a:lstStyle/>
        <a:p>
          <a:endParaRPr lang="ru-RU"/>
        </a:p>
      </dgm:t>
    </dgm:pt>
    <dgm:pt modelId="{7D4F7A3E-5153-4D74-9B2F-600DF668319B}">
      <dgm:prSet custT="1"/>
      <dgm:spPr/>
      <dgm:t>
        <a:bodyPr/>
        <a:lstStyle/>
        <a:p>
          <a:pPr rtl="0"/>
          <a:r>
            <a:rPr lang="ru-RU" sz="1400" dirty="0" smtClean="0">
              <a:solidFill>
                <a:schemeClr val="tx1"/>
              </a:solidFill>
            </a:rPr>
            <a:t>— матриархальный или патриархальный уклад жизни семьи;</a:t>
          </a:r>
          <a:endParaRPr lang="ru-RU" sz="1400" dirty="0">
            <a:solidFill>
              <a:schemeClr val="tx1"/>
            </a:solidFill>
          </a:endParaRPr>
        </a:p>
      </dgm:t>
    </dgm:pt>
    <dgm:pt modelId="{F23A1B40-68FF-47A9-A679-5B20F470896A}" type="parTrans" cxnId="{F1091BE4-C74E-4654-9ACA-99E4B799D75D}">
      <dgm:prSet/>
      <dgm:spPr/>
      <dgm:t>
        <a:bodyPr/>
        <a:lstStyle/>
        <a:p>
          <a:endParaRPr lang="ru-RU"/>
        </a:p>
      </dgm:t>
    </dgm:pt>
    <dgm:pt modelId="{D3ED6AEF-A710-4003-8B9F-A5F312F3EFC3}" type="sibTrans" cxnId="{F1091BE4-C74E-4654-9ACA-99E4B799D75D}">
      <dgm:prSet>
        <dgm:style>
          <a:lnRef idx="2">
            <a:schemeClr val="accent2"/>
          </a:lnRef>
          <a:fillRef idx="1">
            <a:schemeClr val="lt1"/>
          </a:fillRef>
          <a:effectRef idx="0">
            <a:schemeClr val="accent2"/>
          </a:effectRef>
          <a:fontRef idx="minor">
            <a:schemeClr val="dk1"/>
          </a:fontRef>
        </dgm:style>
      </dgm:prSet>
      <dgm:spPr/>
      <dgm:t>
        <a:bodyPr/>
        <a:lstStyle/>
        <a:p>
          <a:endParaRPr lang="ru-RU"/>
        </a:p>
      </dgm:t>
    </dgm:pt>
    <dgm:pt modelId="{3EC61B1D-7C33-4735-82C2-D21432558B7F}">
      <dgm:prSet custT="1"/>
      <dgm:spPr/>
      <dgm:t>
        <a:bodyPr/>
        <a:lstStyle/>
        <a:p>
          <a:pPr rtl="0"/>
          <a:r>
            <a:rPr lang="ru-RU" sz="1400" dirty="0" smtClean="0">
              <a:solidFill>
                <a:schemeClr val="tx1"/>
              </a:solidFill>
            </a:rPr>
            <a:t>— абсолютная убежденность в том, что партнер, подвергающийся насилию, жаждет быть жертвой и неспособен прекратить отношения;</a:t>
          </a:r>
          <a:endParaRPr lang="ru-RU" sz="1400" dirty="0">
            <a:solidFill>
              <a:schemeClr val="tx1"/>
            </a:solidFill>
          </a:endParaRPr>
        </a:p>
      </dgm:t>
    </dgm:pt>
    <dgm:pt modelId="{83CA72C7-5A8D-4B3E-95B9-54B85AFA9DC8}" type="parTrans" cxnId="{F6342308-450D-4F74-8737-91CBFDB372A2}">
      <dgm:prSet/>
      <dgm:spPr/>
      <dgm:t>
        <a:bodyPr/>
        <a:lstStyle/>
        <a:p>
          <a:endParaRPr lang="ru-RU"/>
        </a:p>
      </dgm:t>
    </dgm:pt>
    <dgm:pt modelId="{A7AC1A22-12FF-4446-81FF-B0D2FB843D1B}" type="sibTrans" cxnId="{F6342308-450D-4F74-8737-91CBFDB372A2}">
      <dgm:prSet/>
      <dgm:spPr/>
      <dgm:t>
        <a:bodyPr/>
        <a:lstStyle/>
        <a:p>
          <a:endParaRPr lang="ru-RU"/>
        </a:p>
      </dgm:t>
    </dgm:pt>
    <dgm:pt modelId="{43524BB6-990B-45A6-9559-683AF4CC0D17}">
      <dgm:prSet/>
      <dgm:spPr/>
      <dgm:t>
        <a:bodyPr/>
        <a:lstStyle/>
        <a:p>
          <a:endParaRPr lang="ru-RU"/>
        </a:p>
      </dgm:t>
    </dgm:pt>
    <dgm:pt modelId="{D92903A5-29C3-4043-88AC-4955397C382E}" type="parTrans" cxnId="{B6F52E6C-5AE6-4E07-9F61-47BA9075B3B6}">
      <dgm:prSet/>
      <dgm:spPr/>
      <dgm:t>
        <a:bodyPr/>
        <a:lstStyle/>
        <a:p>
          <a:endParaRPr lang="ru-RU"/>
        </a:p>
      </dgm:t>
    </dgm:pt>
    <dgm:pt modelId="{327C33DC-0988-4762-A090-DA40F312EFA5}" type="sibTrans" cxnId="{B6F52E6C-5AE6-4E07-9F61-47BA9075B3B6}">
      <dgm:prSet/>
      <dgm:spPr/>
      <dgm:t>
        <a:bodyPr/>
        <a:lstStyle/>
        <a:p>
          <a:endParaRPr lang="ru-RU"/>
        </a:p>
      </dgm:t>
    </dgm:pt>
    <dgm:pt modelId="{789005F3-60C0-4F75-A0BC-23A72797A5B8}" type="pres">
      <dgm:prSet presAssocID="{826D34CF-B0C9-4B83-A5F9-9C008F58A3A6}" presName="outerComposite" presStyleCnt="0">
        <dgm:presLayoutVars>
          <dgm:chMax val="5"/>
          <dgm:dir/>
          <dgm:resizeHandles val="exact"/>
        </dgm:presLayoutVars>
      </dgm:prSet>
      <dgm:spPr/>
      <dgm:t>
        <a:bodyPr/>
        <a:lstStyle/>
        <a:p>
          <a:endParaRPr lang="ru-RU"/>
        </a:p>
      </dgm:t>
    </dgm:pt>
    <dgm:pt modelId="{618B2111-4C97-4815-AD39-4CF3E2419CCA}" type="pres">
      <dgm:prSet presAssocID="{826D34CF-B0C9-4B83-A5F9-9C008F58A3A6}" presName="dummyMaxCanvas" presStyleCnt="0">
        <dgm:presLayoutVars/>
      </dgm:prSet>
      <dgm:spPr/>
    </dgm:pt>
    <dgm:pt modelId="{116A0CFE-7D37-4CEC-BAEF-57C4B27A9489}" type="pres">
      <dgm:prSet presAssocID="{826D34CF-B0C9-4B83-A5F9-9C008F58A3A6}" presName="FiveNodes_1" presStyleLbl="node1" presStyleIdx="0" presStyleCnt="5">
        <dgm:presLayoutVars>
          <dgm:bulletEnabled val="1"/>
        </dgm:presLayoutVars>
      </dgm:prSet>
      <dgm:spPr/>
      <dgm:t>
        <a:bodyPr/>
        <a:lstStyle/>
        <a:p>
          <a:endParaRPr lang="ru-RU"/>
        </a:p>
      </dgm:t>
    </dgm:pt>
    <dgm:pt modelId="{B7D0479C-662A-4FF0-8F03-011459409D47}" type="pres">
      <dgm:prSet presAssocID="{826D34CF-B0C9-4B83-A5F9-9C008F58A3A6}" presName="FiveNodes_2" presStyleLbl="node1" presStyleIdx="1" presStyleCnt="5">
        <dgm:presLayoutVars>
          <dgm:bulletEnabled val="1"/>
        </dgm:presLayoutVars>
      </dgm:prSet>
      <dgm:spPr/>
      <dgm:t>
        <a:bodyPr/>
        <a:lstStyle/>
        <a:p>
          <a:endParaRPr lang="ru-RU"/>
        </a:p>
      </dgm:t>
    </dgm:pt>
    <dgm:pt modelId="{397EA67D-1EEE-4E6D-8643-41092565CFBE}" type="pres">
      <dgm:prSet presAssocID="{826D34CF-B0C9-4B83-A5F9-9C008F58A3A6}" presName="FiveNodes_3" presStyleLbl="node1" presStyleIdx="2" presStyleCnt="5">
        <dgm:presLayoutVars>
          <dgm:bulletEnabled val="1"/>
        </dgm:presLayoutVars>
      </dgm:prSet>
      <dgm:spPr/>
      <dgm:t>
        <a:bodyPr/>
        <a:lstStyle/>
        <a:p>
          <a:endParaRPr lang="ru-RU"/>
        </a:p>
      </dgm:t>
    </dgm:pt>
    <dgm:pt modelId="{3A0A0E69-4ECE-4046-9C1D-77292E3A9224}" type="pres">
      <dgm:prSet presAssocID="{826D34CF-B0C9-4B83-A5F9-9C008F58A3A6}" presName="FiveNodes_4" presStyleLbl="node1" presStyleIdx="3" presStyleCnt="5">
        <dgm:presLayoutVars>
          <dgm:bulletEnabled val="1"/>
        </dgm:presLayoutVars>
      </dgm:prSet>
      <dgm:spPr/>
      <dgm:t>
        <a:bodyPr/>
        <a:lstStyle/>
        <a:p>
          <a:endParaRPr lang="ru-RU"/>
        </a:p>
      </dgm:t>
    </dgm:pt>
    <dgm:pt modelId="{884E7561-A0DC-48DD-A6D1-2713D34215B8}" type="pres">
      <dgm:prSet presAssocID="{826D34CF-B0C9-4B83-A5F9-9C008F58A3A6}" presName="FiveNodes_5" presStyleLbl="node1" presStyleIdx="4" presStyleCnt="5" custScaleX="105133">
        <dgm:presLayoutVars>
          <dgm:bulletEnabled val="1"/>
        </dgm:presLayoutVars>
      </dgm:prSet>
      <dgm:spPr/>
      <dgm:t>
        <a:bodyPr/>
        <a:lstStyle/>
        <a:p>
          <a:endParaRPr lang="ru-RU"/>
        </a:p>
      </dgm:t>
    </dgm:pt>
    <dgm:pt modelId="{CF925138-3F87-4331-86CB-44EFA4635984}" type="pres">
      <dgm:prSet presAssocID="{826D34CF-B0C9-4B83-A5F9-9C008F58A3A6}" presName="FiveConn_1-2" presStyleLbl="fgAccFollowNode1" presStyleIdx="0" presStyleCnt="4">
        <dgm:presLayoutVars>
          <dgm:bulletEnabled val="1"/>
        </dgm:presLayoutVars>
      </dgm:prSet>
      <dgm:spPr/>
      <dgm:t>
        <a:bodyPr/>
        <a:lstStyle/>
        <a:p>
          <a:endParaRPr lang="ru-RU"/>
        </a:p>
      </dgm:t>
    </dgm:pt>
    <dgm:pt modelId="{9B8E2661-067A-4D45-9DDF-C4A3709137C8}" type="pres">
      <dgm:prSet presAssocID="{826D34CF-B0C9-4B83-A5F9-9C008F58A3A6}" presName="FiveConn_2-3" presStyleLbl="fgAccFollowNode1" presStyleIdx="1" presStyleCnt="4">
        <dgm:presLayoutVars>
          <dgm:bulletEnabled val="1"/>
        </dgm:presLayoutVars>
      </dgm:prSet>
      <dgm:spPr/>
      <dgm:t>
        <a:bodyPr/>
        <a:lstStyle/>
        <a:p>
          <a:endParaRPr lang="ru-RU"/>
        </a:p>
      </dgm:t>
    </dgm:pt>
    <dgm:pt modelId="{DD036931-B902-47EE-AA4B-C6EB16C0006C}" type="pres">
      <dgm:prSet presAssocID="{826D34CF-B0C9-4B83-A5F9-9C008F58A3A6}" presName="FiveConn_3-4" presStyleLbl="fgAccFollowNode1" presStyleIdx="2" presStyleCnt="4">
        <dgm:presLayoutVars>
          <dgm:bulletEnabled val="1"/>
        </dgm:presLayoutVars>
      </dgm:prSet>
      <dgm:spPr/>
      <dgm:t>
        <a:bodyPr/>
        <a:lstStyle/>
        <a:p>
          <a:endParaRPr lang="ru-RU"/>
        </a:p>
      </dgm:t>
    </dgm:pt>
    <dgm:pt modelId="{3744916D-84D9-4D50-8EFD-A488F57FC838}" type="pres">
      <dgm:prSet presAssocID="{826D34CF-B0C9-4B83-A5F9-9C008F58A3A6}" presName="FiveConn_4-5" presStyleLbl="fgAccFollowNode1" presStyleIdx="3" presStyleCnt="4">
        <dgm:presLayoutVars>
          <dgm:bulletEnabled val="1"/>
        </dgm:presLayoutVars>
      </dgm:prSet>
      <dgm:spPr/>
      <dgm:t>
        <a:bodyPr/>
        <a:lstStyle/>
        <a:p>
          <a:endParaRPr lang="ru-RU"/>
        </a:p>
      </dgm:t>
    </dgm:pt>
    <dgm:pt modelId="{758D0ECF-0DA7-4AB6-A952-8DEDDDC852C7}" type="pres">
      <dgm:prSet presAssocID="{826D34CF-B0C9-4B83-A5F9-9C008F58A3A6}" presName="FiveNodes_1_text" presStyleLbl="node1" presStyleIdx="4" presStyleCnt="5">
        <dgm:presLayoutVars>
          <dgm:bulletEnabled val="1"/>
        </dgm:presLayoutVars>
      </dgm:prSet>
      <dgm:spPr/>
      <dgm:t>
        <a:bodyPr/>
        <a:lstStyle/>
        <a:p>
          <a:endParaRPr lang="ru-RU"/>
        </a:p>
      </dgm:t>
    </dgm:pt>
    <dgm:pt modelId="{1E29D28F-CB7F-44E8-A3E5-17A0E929BEF1}" type="pres">
      <dgm:prSet presAssocID="{826D34CF-B0C9-4B83-A5F9-9C008F58A3A6}" presName="FiveNodes_2_text" presStyleLbl="node1" presStyleIdx="4" presStyleCnt="5">
        <dgm:presLayoutVars>
          <dgm:bulletEnabled val="1"/>
        </dgm:presLayoutVars>
      </dgm:prSet>
      <dgm:spPr/>
      <dgm:t>
        <a:bodyPr/>
        <a:lstStyle/>
        <a:p>
          <a:endParaRPr lang="ru-RU"/>
        </a:p>
      </dgm:t>
    </dgm:pt>
    <dgm:pt modelId="{9FCE0831-8C41-40C3-8E97-42C71D5CAF5A}" type="pres">
      <dgm:prSet presAssocID="{826D34CF-B0C9-4B83-A5F9-9C008F58A3A6}" presName="FiveNodes_3_text" presStyleLbl="node1" presStyleIdx="4" presStyleCnt="5">
        <dgm:presLayoutVars>
          <dgm:bulletEnabled val="1"/>
        </dgm:presLayoutVars>
      </dgm:prSet>
      <dgm:spPr/>
      <dgm:t>
        <a:bodyPr/>
        <a:lstStyle/>
        <a:p>
          <a:endParaRPr lang="ru-RU"/>
        </a:p>
      </dgm:t>
    </dgm:pt>
    <dgm:pt modelId="{EF422DE4-EBBD-40F7-906C-F0FA47459F40}" type="pres">
      <dgm:prSet presAssocID="{826D34CF-B0C9-4B83-A5F9-9C008F58A3A6}" presName="FiveNodes_4_text" presStyleLbl="node1" presStyleIdx="4" presStyleCnt="5">
        <dgm:presLayoutVars>
          <dgm:bulletEnabled val="1"/>
        </dgm:presLayoutVars>
      </dgm:prSet>
      <dgm:spPr/>
      <dgm:t>
        <a:bodyPr/>
        <a:lstStyle/>
        <a:p>
          <a:endParaRPr lang="ru-RU"/>
        </a:p>
      </dgm:t>
    </dgm:pt>
    <dgm:pt modelId="{C1D20707-3601-46C2-A8BA-6E5CE6010961}" type="pres">
      <dgm:prSet presAssocID="{826D34CF-B0C9-4B83-A5F9-9C008F58A3A6}" presName="FiveNodes_5_text" presStyleLbl="node1" presStyleIdx="4" presStyleCnt="5">
        <dgm:presLayoutVars>
          <dgm:bulletEnabled val="1"/>
        </dgm:presLayoutVars>
      </dgm:prSet>
      <dgm:spPr/>
      <dgm:t>
        <a:bodyPr/>
        <a:lstStyle/>
        <a:p>
          <a:endParaRPr lang="ru-RU"/>
        </a:p>
      </dgm:t>
    </dgm:pt>
  </dgm:ptLst>
  <dgm:cxnLst>
    <dgm:cxn modelId="{F6342308-450D-4F74-8737-91CBFDB372A2}" srcId="{826D34CF-B0C9-4B83-A5F9-9C008F58A3A6}" destId="{3EC61B1D-7C33-4735-82C2-D21432558B7F}" srcOrd="4" destOrd="0" parTransId="{83CA72C7-5A8D-4B3E-95B9-54B85AFA9DC8}" sibTransId="{A7AC1A22-12FF-4446-81FF-B0D2FB843D1B}"/>
    <dgm:cxn modelId="{3D431AA4-B03E-48D8-907F-105F6D4A29BF}" type="presOf" srcId="{1425332A-E71D-4B92-B8FF-1CF26D2934AA}" destId="{9FCE0831-8C41-40C3-8E97-42C71D5CAF5A}" srcOrd="1" destOrd="0" presId="urn:microsoft.com/office/officeart/2005/8/layout/vProcess5"/>
    <dgm:cxn modelId="{A412B498-51BF-418B-9288-01E42D0C5703}" type="presOf" srcId="{4531CB61-0424-4EB9-800A-4094F4DD40FC}" destId="{9B8E2661-067A-4D45-9DDF-C4A3709137C8}" srcOrd="0" destOrd="0" presId="urn:microsoft.com/office/officeart/2005/8/layout/vProcess5"/>
    <dgm:cxn modelId="{144021D2-6327-49EE-B683-BB01A20430B8}" type="presOf" srcId="{3EC61B1D-7C33-4735-82C2-D21432558B7F}" destId="{884E7561-A0DC-48DD-A6D1-2713D34215B8}" srcOrd="0" destOrd="0" presId="urn:microsoft.com/office/officeart/2005/8/layout/vProcess5"/>
    <dgm:cxn modelId="{E8DC2541-1DAB-4067-9A90-E11A465C6271}" srcId="{826D34CF-B0C9-4B83-A5F9-9C008F58A3A6}" destId="{1425332A-E71D-4B92-B8FF-1CF26D2934AA}" srcOrd="2" destOrd="0" parTransId="{3A006394-98CB-4051-9ACE-4606BDC94F84}" sibTransId="{99002753-DE06-4AE6-A45D-8AFEBACD1031}"/>
    <dgm:cxn modelId="{FE2DBC03-CE96-4AE4-9526-E01FADE71A25}" srcId="{826D34CF-B0C9-4B83-A5F9-9C008F58A3A6}" destId="{C3152512-8AC6-4546-A69E-BCBAB15E69FC}" srcOrd="0" destOrd="0" parTransId="{E2E60176-F145-419F-B5B6-C84EE7C06443}" sibTransId="{3BABA8F5-4376-4A77-AB41-E4D612BC65EB}"/>
    <dgm:cxn modelId="{5E5A39B0-69FC-44C1-9942-3C2B193031F8}" type="presOf" srcId="{D3ED6AEF-A710-4003-8B9F-A5F312F3EFC3}" destId="{3744916D-84D9-4D50-8EFD-A488F57FC838}" srcOrd="0" destOrd="0" presId="urn:microsoft.com/office/officeart/2005/8/layout/vProcess5"/>
    <dgm:cxn modelId="{B6F52E6C-5AE6-4E07-9F61-47BA9075B3B6}" srcId="{826D34CF-B0C9-4B83-A5F9-9C008F58A3A6}" destId="{43524BB6-990B-45A6-9559-683AF4CC0D17}" srcOrd="5" destOrd="0" parTransId="{D92903A5-29C3-4043-88AC-4955397C382E}" sibTransId="{327C33DC-0988-4762-A090-DA40F312EFA5}"/>
    <dgm:cxn modelId="{420463CB-5B2B-425E-98B2-7B0C97788FED}" type="presOf" srcId="{3BABA8F5-4376-4A77-AB41-E4D612BC65EB}" destId="{CF925138-3F87-4331-86CB-44EFA4635984}" srcOrd="0" destOrd="0" presId="urn:microsoft.com/office/officeart/2005/8/layout/vProcess5"/>
    <dgm:cxn modelId="{0C009DDE-7414-4FAE-89C8-E2BAE7359041}" type="presOf" srcId="{1425332A-E71D-4B92-B8FF-1CF26D2934AA}" destId="{397EA67D-1EEE-4E6D-8643-41092565CFBE}" srcOrd="0" destOrd="0" presId="urn:microsoft.com/office/officeart/2005/8/layout/vProcess5"/>
    <dgm:cxn modelId="{8E217719-4880-4FE8-AF06-B68C2C1E3C31}" type="presOf" srcId="{F179BCE0-3A59-4B37-B9DC-D7A5E5EF15AD}" destId="{1E29D28F-CB7F-44E8-A3E5-17A0E929BEF1}" srcOrd="1" destOrd="0" presId="urn:microsoft.com/office/officeart/2005/8/layout/vProcess5"/>
    <dgm:cxn modelId="{F1091BE4-C74E-4654-9ACA-99E4B799D75D}" srcId="{826D34CF-B0C9-4B83-A5F9-9C008F58A3A6}" destId="{7D4F7A3E-5153-4D74-9B2F-600DF668319B}" srcOrd="3" destOrd="0" parTransId="{F23A1B40-68FF-47A9-A679-5B20F470896A}" sibTransId="{D3ED6AEF-A710-4003-8B9F-A5F312F3EFC3}"/>
    <dgm:cxn modelId="{2C1F6AEA-3C12-48C7-95B0-85AF2496D5FB}" type="presOf" srcId="{7D4F7A3E-5153-4D74-9B2F-600DF668319B}" destId="{3A0A0E69-4ECE-4046-9C1D-77292E3A9224}" srcOrd="0" destOrd="0" presId="urn:microsoft.com/office/officeart/2005/8/layout/vProcess5"/>
    <dgm:cxn modelId="{8255FE67-5E48-46B4-9A45-04004D7053C3}" srcId="{826D34CF-B0C9-4B83-A5F9-9C008F58A3A6}" destId="{F179BCE0-3A59-4B37-B9DC-D7A5E5EF15AD}" srcOrd="1" destOrd="0" parTransId="{D20C8778-853E-4079-8F83-90C545B16EE8}" sibTransId="{4531CB61-0424-4EB9-800A-4094F4DD40FC}"/>
    <dgm:cxn modelId="{EB3FF337-4BE6-4885-A227-A7029CA7599A}" type="presOf" srcId="{826D34CF-B0C9-4B83-A5F9-9C008F58A3A6}" destId="{789005F3-60C0-4F75-A0BC-23A72797A5B8}" srcOrd="0" destOrd="0" presId="urn:microsoft.com/office/officeart/2005/8/layout/vProcess5"/>
    <dgm:cxn modelId="{144FDD20-0DDD-488B-B503-31166B468E7B}" type="presOf" srcId="{F179BCE0-3A59-4B37-B9DC-D7A5E5EF15AD}" destId="{B7D0479C-662A-4FF0-8F03-011459409D47}" srcOrd="0" destOrd="0" presId="urn:microsoft.com/office/officeart/2005/8/layout/vProcess5"/>
    <dgm:cxn modelId="{9296BAE6-8B9D-4A5D-A826-FF74B7E32C7D}" type="presOf" srcId="{99002753-DE06-4AE6-A45D-8AFEBACD1031}" destId="{DD036931-B902-47EE-AA4B-C6EB16C0006C}" srcOrd="0" destOrd="0" presId="urn:microsoft.com/office/officeart/2005/8/layout/vProcess5"/>
    <dgm:cxn modelId="{6517F1CB-06AD-49F4-8FAE-BAD5D71DC972}" type="presOf" srcId="{7D4F7A3E-5153-4D74-9B2F-600DF668319B}" destId="{EF422DE4-EBBD-40F7-906C-F0FA47459F40}" srcOrd="1" destOrd="0" presId="urn:microsoft.com/office/officeart/2005/8/layout/vProcess5"/>
    <dgm:cxn modelId="{863E01EA-3785-4416-BC81-2BDB825F9AE4}" type="presOf" srcId="{C3152512-8AC6-4546-A69E-BCBAB15E69FC}" destId="{758D0ECF-0DA7-4AB6-A952-8DEDDDC852C7}" srcOrd="1" destOrd="0" presId="urn:microsoft.com/office/officeart/2005/8/layout/vProcess5"/>
    <dgm:cxn modelId="{48123E0D-F546-4B09-856B-A06A2E2F5BD3}" type="presOf" srcId="{C3152512-8AC6-4546-A69E-BCBAB15E69FC}" destId="{116A0CFE-7D37-4CEC-BAEF-57C4B27A9489}" srcOrd="0" destOrd="0" presId="urn:microsoft.com/office/officeart/2005/8/layout/vProcess5"/>
    <dgm:cxn modelId="{4DE28C80-1FF6-4B03-AE3B-85D202827ED9}" type="presOf" srcId="{3EC61B1D-7C33-4735-82C2-D21432558B7F}" destId="{C1D20707-3601-46C2-A8BA-6E5CE6010961}" srcOrd="1" destOrd="0" presId="urn:microsoft.com/office/officeart/2005/8/layout/vProcess5"/>
    <dgm:cxn modelId="{C25197AB-9B4B-49B9-87A2-E207BAA41A48}" type="presParOf" srcId="{789005F3-60C0-4F75-A0BC-23A72797A5B8}" destId="{618B2111-4C97-4815-AD39-4CF3E2419CCA}" srcOrd="0" destOrd="0" presId="urn:microsoft.com/office/officeart/2005/8/layout/vProcess5"/>
    <dgm:cxn modelId="{2F4BD01C-54DA-4937-B279-65D8BF2E83FA}" type="presParOf" srcId="{789005F3-60C0-4F75-A0BC-23A72797A5B8}" destId="{116A0CFE-7D37-4CEC-BAEF-57C4B27A9489}" srcOrd="1" destOrd="0" presId="urn:microsoft.com/office/officeart/2005/8/layout/vProcess5"/>
    <dgm:cxn modelId="{B481A99E-3594-497F-9CB3-E0EB5EA9032A}" type="presParOf" srcId="{789005F3-60C0-4F75-A0BC-23A72797A5B8}" destId="{B7D0479C-662A-4FF0-8F03-011459409D47}" srcOrd="2" destOrd="0" presId="urn:microsoft.com/office/officeart/2005/8/layout/vProcess5"/>
    <dgm:cxn modelId="{02B1409E-B7BD-45E8-9E8B-A4468051D94D}" type="presParOf" srcId="{789005F3-60C0-4F75-A0BC-23A72797A5B8}" destId="{397EA67D-1EEE-4E6D-8643-41092565CFBE}" srcOrd="3" destOrd="0" presId="urn:microsoft.com/office/officeart/2005/8/layout/vProcess5"/>
    <dgm:cxn modelId="{2E43CEE9-C1FF-4F78-9923-D0C12C1D55E2}" type="presParOf" srcId="{789005F3-60C0-4F75-A0BC-23A72797A5B8}" destId="{3A0A0E69-4ECE-4046-9C1D-77292E3A9224}" srcOrd="4" destOrd="0" presId="urn:microsoft.com/office/officeart/2005/8/layout/vProcess5"/>
    <dgm:cxn modelId="{DA86C96E-1E08-40C3-B3DB-9655332C13B3}" type="presParOf" srcId="{789005F3-60C0-4F75-A0BC-23A72797A5B8}" destId="{884E7561-A0DC-48DD-A6D1-2713D34215B8}" srcOrd="5" destOrd="0" presId="urn:microsoft.com/office/officeart/2005/8/layout/vProcess5"/>
    <dgm:cxn modelId="{445D58A7-2A24-4B7B-81C3-854619CE7F47}" type="presParOf" srcId="{789005F3-60C0-4F75-A0BC-23A72797A5B8}" destId="{CF925138-3F87-4331-86CB-44EFA4635984}" srcOrd="6" destOrd="0" presId="urn:microsoft.com/office/officeart/2005/8/layout/vProcess5"/>
    <dgm:cxn modelId="{BBF7ABC9-C8A2-43DB-856A-E8BC04407B51}" type="presParOf" srcId="{789005F3-60C0-4F75-A0BC-23A72797A5B8}" destId="{9B8E2661-067A-4D45-9DDF-C4A3709137C8}" srcOrd="7" destOrd="0" presId="urn:microsoft.com/office/officeart/2005/8/layout/vProcess5"/>
    <dgm:cxn modelId="{80C41216-E369-472E-B468-271FA8A19A50}" type="presParOf" srcId="{789005F3-60C0-4F75-A0BC-23A72797A5B8}" destId="{DD036931-B902-47EE-AA4B-C6EB16C0006C}" srcOrd="8" destOrd="0" presId="urn:microsoft.com/office/officeart/2005/8/layout/vProcess5"/>
    <dgm:cxn modelId="{4C95C149-8A1B-4A57-8138-2A2F5BDB57D1}" type="presParOf" srcId="{789005F3-60C0-4F75-A0BC-23A72797A5B8}" destId="{3744916D-84D9-4D50-8EFD-A488F57FC838}" srcOrd="9" destOrd="0" presId="urn:microsoft.com/office/officeart/2005/8/layout/vProcess5"/>
    <dgm:cxn modelId="{4D890935-297B-4111-B978-850B5F9EFD7D}" type="presParOf" srcId="{789005F3-60C0-4F75-A0BC-23A72797A5B8}" destId="{758D0ECF-0DA7-4AB6-A952-8DEDDDC852C7}" srcOrd="10" destOrd="0" presId="urn:microsoft.com/office/officeart/2005/8/layout/vProcess5"/>
    <dgm:cxn modelId="{F8B8311D-AD17-4EF8-AE8B-2B601752A62F}" type="presParOf" srcId="{789005F3-60C0-4F75-A0BC-23A72797A5B8}" destId="{1E29D28F-CB7F-44E8-A3E5-17A0E929BEF1}" srcOrd="11" destOrd="0" presId="urn:microsoft.com/office/officeart/2005/8/layout/vProcess5"/>
    <dgm:cxn modelId="{E7E12ED9-1F85-4BC6-B94D-D714AE1ECF8E}" type="presParOf" srcId="{789005F3-60C0-4F75-A0BC-23A72797A5B8}" destId="{9FCE0831-8C41-40C3-8E97-42C71D5CAF5A}" srcOrd="12" destOrd="0" presId="urn:microsoft.com/office/officeart/2005/8/layout/vProcess5"/>
    <dgm:cxn modelId="{1207D39D-7491-4F23-8026-7A181A7E37BF}" type="presParOf" srcId="{789005F3-60C0-4F75-A0BC-23A72797A5B8}" destId="{EF422DE4-EBBD-40F7-906C-F0FA47459F40}" srcOrd="13" destOrd="0" presId="urn:microsoft.com/office/officeart/2005/8/layout/vProcess5"/>
    <dgm:cxn modelId="{933A86E1-E859-4625-81D3-73AA196CB67B}" type="presParOf" srcId="{789005F3-60C0-4F75-A0BC-23A72797A5B8}" destId="{C1D20707-3601-46C2-A8BA-6E5CE601096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18681-8188-4313-8D5E-346899D82CB7}">
      <dsp:nvSpPr>
        <dsp:cNvPr id="0" name=""/>
        <dsp:cNvSpPr/>
      </dsp:nvSpPr>
      <dsp:spPr>
        <a:xfrm>
          <a:off x="156300" y="604327"/>
          <a:ext cx="3626515" cy="1133285"/>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612"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solidFill>
                <a:schemeClr val="tx1"/>
              </a:solidFill>
              <a:latin typeface="Franklin Gothic Book" panose="020B0503020102020204" pitchFamily="34" charset="0"/>
            </a:rPr>
            <a:t>Его внешний вид (ребенок одет не по сезону, вещи грязные, заношенные, не по размеру).</a:t>
          </a:r>
          <a:endParaRPr lang="ru-RU" sz="1400" kern="1200" dirty="0">
            <a:solidFill>
              <a:schemeClr val="tx1"/>
            </a:solidFill>
            <a:latin typeface="Franklin Gothic Book" panose="020B0503020102020204" pitchFamily="34" charset="0"/>
          </a:endParaRPr>
        </a:p>
      </dsp:txBody>
      <dsp:txXfrm>
        <a:off x="156300" y="604327"/>
        <a:ext cx="3626515" cy="1133285"/>
      </dsp:txXfrm>
    </dsp:sp>
    <dsp:sp modelId="{07B7A2EC-AEBB-404C-8497-51CC01F1147A}">
      <dsp:nvSpPr>
        <dsp:cNvPr id="0" name=""/>
        <dsp:cNvSpPr/>
      </dsp:nvSpPr>
      <dsp:spPr>
        <a:xfrm>
          <a:off x="5195" y="440630"/>
          <a:ext cx="793300" cy="118995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C282AA93-DD11-42AF-B4D2-A6A70418C609}">
      <dsp:nvSpPr>
        <dsp:cNvPr id="0" name=""/>
        <dsp:cNvSpPr/>
      </dsp:nvSpPr>
      <dsp:spPr>
        <a:xfrm>
          <a:off x="4096808" y="604327"/>
          <a:ext cx="3626515" cy="1133285"/>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612"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solidFill>
                <a:schemeClr val="tx1"/>
              </a:solidFill>
              <a:latin typeface="Franklin Gothic Book" panose="020B0503020102020204" pitchFamily="34" charset="0"/>
            </a:rPr>
            <a:t>Поведение (ребенок голодает и вынужден попрошайничать, сдавать пустые бутылки, искать еду в мусорном контейнере, воровать).</a:t>
          </a:r>
          <a:endParaRPr lang="ru-RU" sz="1400" kern="1200" dirty="0">
            <a:solidFill>
              <a:schemeClr val="tx1"/>
            </a:solidFill>
            <a:latin typeface="Franklin Gothic Book" panose="020B0503020102020204" pitchFamily="34" charset="0"/>
          </a:endParaRPr>
        </a:p>
      </dsp:txBody>
      <dsp:txXfrm>
        <a:off x="4096808" y="604327"/>
        <a:ext cx="3626515" cy="1133285"/>
      </dsp:txXfrm>
    </dsp:sp>
    <dsp:sp modelId="{26B4B139-3300-411A-96C6-69DC395E0B0E}">
      <dsp:nvSpPr>
        <dsp:cNvPr id="0" name=""/>
        <dsp:cNvSpPr/>
      </dsp:nvSpPr>
      <dsp:spPr>
        <a:xfrm>
          <a:off x="3945704" y="440630"/>
          <a:ext cx="793300" cy="118995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3000" r="-43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10FF41B-1A35-4DFF-922D-CE1EEA1EDF4B}">
      <dsp:nvSpPr>
        <dsp:cNvPr id="0" name=""/>
        <dsp:cNvSpPr/>
      </dsp:nvSpPr>
      <dsp:spPr>
        <a:xfrm>
          <a:off x="8037317" y="604327"/>
          <a:ext cx="3626515" cy="1133285"/>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612" tIns="53340" rIns="53340" bIns="53340" numCol="1" spcCol="1270" anchor="ctr" anchorCtr="0">
          <a:noAutofit/>
        </a:bodyPr>
        <a:lstStyle/>
        <a:p>
          <a:pPr lvl="0" algn="ctr" defTabSz="622300" rtl="0">
            <a:lnSpc>
              <a:spcPct val="90000"/>
            </a:lnSpc>
            <a:spcBef>
              <a:spcPct val="0"/>
            </a:spcBef>
            <a:spcAft>
              <a:spcPct val="35000"/>
            </a:spcAft>
          </a:pPr>
          <a:r>
            <a:rPr lang="ru-RU" sz="1400" kern="1200" smtClean="0">
              <a:solidFill>
                <a:schemeClr val="tx1"/>
              </a:solidFill>
              <a:latin typeface="Franklin Gothic Book" panose="020B0503020102020204" pitchFamily="34" charset="0"/>
            </a:rPr>
            <a:t>Его лексика (употребление ребенком нецензурных слов, жаргона, перенятого от родителей).</a:t>
          </a:r>
          <a:endParaRPr lang="ru-RU" sz="1400" kern="1200">
            <a:solidFill>
              <a:schemeClr val="tx1"/>
            </a:solidFill>
            <a:latin typeface="Franklin Gothic Book" panose="020B0503020102020204" pitchFamily="34" charset="0"/>
          </a:endParaRPr>
        </a:p>
      </dsp:txBody>
      <dsp:txXfrm>
        <a:off x="8037317" y="604327"/>
        <a:ext cx="3626515" cy="1133285"/>
      </dsp:txXfrm>
    </dsp:sp>
    <dsp:sp modelId="{C5C7E600-30C4-43D4-81C8-BBE7D31057B8}">
      <dsp:nvSpPr>
        <dsp:cNvPr id="0" name=""/>
        <dsp:cNvSpPr/>
      </dsp:nvSpPr>
      <dsp:spPr>
        <a:xfrm>
          <a:off x="7886212" y="440630"/>
          <a:ext cx="793300" cy="118995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2000" r="-42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2997674D-0070-4D68-B6AF-4EBE5E407F7E}">
      <dsp:nvSpPr>
        <dsp:cNvPr id="0" name=""/>
        <dsp:cNvSpPr/>
      </dsp:nvSpPr>
      <dsp:spPr>
        <a:xfrm>
          <a:off x="156300" y="2031008"/>
          <a:ext cx="3626515" cy="1133285"/>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612"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solidFill>
                <a:schemeClr val="tx1"/>
              </a:solidFill>
              <a:latin typeface="Franklin Gothic Book" panose="020B0503020102020204" pitchFamily="34" charset="0"/>
            </a:rPr>
            <a:t>Навыки, которыми владеет ребенок (например, умеет ли ребенок дошкольного возраста чистить зубы, завязывать шнурки).</a:t>
          </a:r>
          <a:endParaRPr lang="ru-RU" sz="1400" kern="1200" dirty="0">
            <a:solidFill>
              <a:schemeClr val="tx1"/>
            </a:solidFill>
            <a:latin typeface="Franklin Gothic Book" panose="020B0503020102020204" pitchFamily="34" charset="0"/>
          </a:endParaRPr>
        </a:p>
      </dsp:txBody>
      <dsp:txXfrm>
        <a:off x="156300" y="2031008"/>
        <a:ext cx="3626515" cy="1133285"/>
      </dsp:txXfrm>
    </dsp:sp>
    <dsp:sp modelId="{65317FED-B77F-4126-B5C6-25224347FF57}">
      <dsp:nvSpPr>
        <dsp:cNvPr id="0" name=""/>
        <dsp:cNvSpPr/>
      </dsp:nvSpPr>
      <dsp:spPr>
        <a:xfrm>
          <a:off x="24425" y="1905746"/>
          <a:ext cx="793300" cy="118995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3000" r="-63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2F62DBF-A63C-426B-9470-C789C426BE53}">
      <dsp:nvSpPr>
        <dsp:cNvPr id="0" name=""/>
        <dsp:cNvSpPr/>
      </dsp:nvSpPr>
      <dsp:spPr>
        <a:xfrm>
          <a:off x="4096808" y="2031008"/>
          <a:ext cx="3626515" cy="1133285"/>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612"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solidFill>
                <a:schemeClr val="tx1"/>
              </a:solidFill>
              <a:latin typeface="Franklin Gothic Book" panose="020B0503020102020204" pitchFamily="34" charset="0"/>
            </a:rPr>
            <a:t>Состояние психич. и </a:t>
          </a:r>
          <a:r>
            <a:rPr lang="ru-RU" sz="1400" kern="1200" dirty="0" err="1" smtClean="0">
              <a:solidFill>
                <a:schemeClr val="tx1"/>
              </a:solidFill>
              <a:latin typeface="Franklin Gothic Book" panose="020B0503020102020204" pitchFamily="34" charset="0"/>
            </a:rPr>
            <a:t>физич</a:t>
          </a:r>
          <a:r>
            <a:rPr lang="ru-RU" sz="1400" kern="1200" dirty="0" smtClean="0">
              <a:solidFill>
                <a:schemeClr val="tx1"/>
              </a:solidFill>
              <a:latin typeface="Franklin Gothic Book" panose="020B0503020102020204" pitchFamily="34" charset="0"/>
            </a:rPr>
            <a:t>. здоровья (ребенок отстает в весе и росте от возрастной нормы, истощен и ослаблен, вследствие чего не ходит, отстает в умственном и психическом развитии). </a:t>
          </a:r>
          <a:endParaRPr lang="ru-RU" sz="1400" kern="1200" dirty="0">
            <a:solidFill>
              <a:schemeClr val="tx1"/>
            </a:solidFill>
            <a:latin typeface="Franklin Gothic Book" panose="020B0503020102020204" pitchFamily="34" charset="0"/>
          </a:endParaRPr>
        </a:p>
      </dsp:txBody>
      <dsp:txXfrm>
        <a:off x="4096808" y="2031008"/>
        <a:ext cx="3626515" cy="1133285"/>
      </dsp:txXfrm>
    </dsp:sp>
    <dsp:sp modelId="{DB5E4C1A-162E-4250-BEB6-14F5F137D401}">
      <dsp:nvSpPr>
        <dsp:cNvPr id="0" name=""/>
        <dsp:cNvSpPr/>
      </dsp:nvSpPr>
      <dsp:spPr>
        <a:xfrm>
          <a:off x="3945704" y="1867311"/>
          <a:ext cx="793300" cy="118995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50000" r="-50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5C9494B-6669-4D2A-A30C-EE4AD2029402}">
      <dsp:nvSpPr>
        <dsp:cNvPr id="0" name=""/>
        <dsp:cNvSpPr/>
      </dsp:nvSpPr>
      <dsp:spPr>
        <a:xfrm>
          <a:off x="8037317" y="2031008"/>
          <a:ext cx="3626515" cy="1133285"/>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612" tIns="53340" rIns="53340" bIns="53340" numCol="1" spcCol="1270" anchor="ctr" anchorCtr="0">
          <a:noAutofit/>
        </a:bodyPr>
        <a:lstStyle/>
        <a:p>
          <a:pPr lvl="0" algn="ctr" defTabSz="622300" rtl="0">
            <a:lnSpc>
              <a:spcPct val="90000"/>
            </a:lnSpc>
            <a:spcBef>
              <a:spcPct val="0"/>
            </a:spcBef>
            <a:spcAft>
              <a:spcPct val="35000"/>
            </a:spcAft>
          </a:pPr>
          <a:r>
            <a:rPr lang="ru-RU" sz="1400" kern="1200" smtClean="0">
              <a:solidFill>
                <a:schemeClr val="tx1"/>
              </a:solidFill>
              <a:latin typeface="Franklin Gothic Book" panose="020B0503020102020204" pitchFamily="34" charset="0"/>
            </a:rPr>
            <a:t>Делаются ли ребенку необходимые прививки.</a:t>
          </a:r>
          <a:endParaRPr lang="ru-RU" sz="1400" kern="1200">
            <a:solidFill>
              <a:schemeClr val="tx1"/>
            </a:solidFill>
            <a:latin typeface="Franklin Gothic Book" panose="020B0503020102020204" pitchFamily="34" charset="0"/>
          </a:endParaRPr>
        </a:p>
      </dsp:txBody>
      <dsp:txXfrm>
        <a:off x="8037317" y="2031008"/>
        <a:ext cx="3626515" cy="1133285"/>
      </dsp:txXfrm>
    </dsp:sp>
    <dsp:sp modelId="{68792F6E-2366-485C-BF77-5CC726314224}">
      <dsp:nvSpPr>
        <dsp:cNvPr id="0" name=""/>
        <dsp:cNvSpPr/>
      </dsp:nvSpPr>
      <dsp:spPr>
        <a:xfrm>
          <a:off x="7886212" y="1867311"/>
          <a:ext cx="793300" cy="1189950"/>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62000" r="-62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C616C14-5DE0-438A-A9E9-9A2EC2A20727}">
      <dsp:nvSpPr>
        <dsp:cNvPr id="0" name=""/>
        <dsp:cNvSpPr/>
      </dsp:nvSpPr>
      <dsp:spPr>
        <a:xfrm>
          <a:off x="156300" y="3457689"/>
          <a:ext cx="3626515" cy="1133285"/>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612" tIns="53340" rIns="53340" bIns="53340" numCol="1" spcCol="1270" anchor="ctr" anchorCtr="0">
          <a:noAutofit/>
        </a:bodyPr>
        <a:lstStyle/>
        <a:p>
          <a:pPr lvl="0" algn="ctr" defTabSz="622300" rtl="0">
            <a:lnSpc>
              <a:spcPct val="90000"/>
            </a:lnSpc>
            <a:spcBef>
              <a:spcPct val="0"/>
            </a:spcBef>
            <a:spcAft>
              <a:spcPct val="35000"/>
            </a:spcAft>
          </a:pPr>
          <a:r>
            <a:rPr lang="ru-RU" sz="1400" kern="1200" smtClean="0">
              <a:solidFill>
                <a:schemeClr val="tx1"/>
              </a:solidFill>
              <a:latin typeface="Franklin Gothic Book" panose="020B0503020102020204" pitchFamily="34" charset="0"/>
            </a:rPr>
            <a:t>Эмоциональное состояние ребенка (запуган, замкнут, агрессивен).</a:t>
          </a:r>
          <a:endParaRPr lang="ru-RU" sz="1400" kern="1200">
            <a:solidFill>
              <a:schemeClr val="tx1"/>
            </a:solidFill>
            <a:latin typeface="Franklin Gothic Book" panose="020B0503020102020204" pitchFamily="34" charset="0"/>
          </a:endParaRPr>
        </a:p>
      </dsp:txBody>
      <dsp:txXfrm>
        <a:off x="156300" y="3457689"/>
        <a:ext cx="3626515" cy="1133285"/>
      </dsp:txXfrm>
    </dsp:sp>
    <dsp:sp modelId="{FA2021F7-00B3-4D4C-B0AA-97C2C80224F2}">
      <dsp:nvSpPr>
        <dsp:cNvPr id="0" name=""/>
        <dsp:cNvSpPr/>
      </dsp:nvSpPr>
      <dsp:spPr>
        <a:xfrm>
          <a:off x="5195" y="3293992"/>
          <a:ext cx="793300" cy="118995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62000" r="-62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89B5041-C4B5-4E17-9111-4462C7068151}">
      <dsp:nvSpPr>
        <dsp:cNvPr id="0" name=""/>
        <dsp:cNvSpPr/>
      </dsp:nvSpPr>
      <dsp:spPr>
        <a:xfrm>
          <a:off x="4096808" y="3457689"/>
          <a:ext cx="3626515" cy="1133285"/>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612" tIns="53340" rIns="53340" bIns="53340" numCol="1" spcCol="1270" anchor="ctr" anchorCtr="0">
          <a:noAutofit/>
        </a:bodyPr>
        <a:lstStyle/>
        <a:p>
          <a:pPr lvl="0" algn="ctr" defTabSz="622300" rtl="0">
            <a:lnSpc>
              <a:spcPct val="90000"/>
            </a:lnSpc>
            <a:spcBef>
              <a:spcPct val="0"/>
            </a:spcBef>
            <a:spcAft>
              <a:spcPct val="35000"/>
            </a:spcAft>
          </a:pPr>
          <a:r>
            <a:rPr lang="ru-RU" sz="1400" kern="1200" smtClean="0">
              <a:solidFill>
                <a:schemeClr val="tx1"/>
              </a:solidFill>
              <a:latin typeface="Franklin Gothic Book" panose="020B0503020102020204" pitchFamily="34" charset="0"/>
            </a:rPr>
            <a:t>Успеваемость и дисциплина в школе.</a:t>
          </a:r>
          <a:endParaRPr lang="ru-RU" sz="1400" kern="1200">
            <a:solidFill>
              <a:schemeClr val="tx1"/>
            </a:solidFill>
            <a:latin typeface="Franklin Gothic Book" panose="020B0503020102020204" pitchFamily="34" charset="0"/>
          </a:endParaRPr>
        </a:p>
      </dsp:txBody>
      <dsp:txXfrm>
        <a:off x="4096808" y="3457689"/>
        <a:ext cx="3626515" cy="1133285"/>
      </dsp:txXfrm>
    </dsp:sp>
    <dsp:sp modelId="{C219C4C7-8062-4F73-9730-E8DE0CF308AA}">
      <dsp:nvSpPr>
        <dsp:cNvPr id="0" name=""/>
        <dsp:cNvSpPr/>
      </dsp:nvSpPr>
      <dsp:spPr>
        <a:xfrm>
          <a:off x="4013079" y="3265112"/>
          <a:ext cx="793300" cy="1189950"/>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63000" r="-63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F706F51-A7AF-4F48-9126-B24D69F9D17E}">
      <dsp:nvSpPr>
        <dsp:cNvPr id="0" name=""/>
        <dsp:cNvSpPr/>
      </dsp:nvSpPr>
      <dsp:spPr>
        <a:xfrm>
          <a:off x="8037317" y="3457689"/>
          <a:ext cx="3626515" cy="1133285"/>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612"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solidFill>
                <a:schemeClr val="tx1"/>
              </a:solidFill>
              <a:latin typeface="Franklin Gothic Book" panose="020B0503020102020204" pitchFamily="34" charset="0"/>
            </a:rPr>
            <a:t>Отношение ребенка к родителю.</a:t>
          </a:r>
          <a:endParaRPr lang="ru-RU" sz="1400" kern="1200" dirty="0">
            <a:solidFill>
              <a:schemeClr val="tx1"/>
            </a:solidFill>
            <a:latin typeface="Franklin Gothic Book" panose="020B0503020102020204" pitchFamily="34" charset="0"/>
          </a:endParaRPr>
        </a:p>
      </dsp:txBody>
      <dsp:txXfrm>
        <a:off x="8037317" y="3457689"/>
        <a:ext cx="3626515" cy="1133285"/>
      </dsp:txXfrm>
    </dsp:sp>
    <dsp:sp modelId="{B7F9622E-F38E-49A1-8210-49B786896FA7}">
      <dsp:nvSpPr>
        <dsp:cNvPr id="0" name=""/>
        <dsp:cNvSpPr/>
      </dsp:nvSpPr>
      <dsp:spPr>
        <a:xfrm>
          <a:off x="7886212" y="3293992"/>
          <a:ext cx="793300" cy="1189950"/>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8000" r="-8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A6D09-06B9-4B8A-830E-3F7C51FE5AEC}">
      <dsp:nvSpPr>
        <dsp:cNvPr id="0" name=""/>
        <dsp:cNvSpPr/>
      </dsp:nvSpPr>
      <dsp:spPr>
        <a:xfrm rot="4396374">
          <a:off x="488041" y="1265480"/>
          <a:ext cx="4670720" cy="3257244"/>
        </a:xfrm>
        <a:prstGeom prst="swooshArrow">
          <a:avLst>
            <a:gd name="adj1" fmla="val 16310"/>
            <a:gd name="adj2" fmla="val 313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sp>
    <dsp:sp modelId="{813A42B4-0939-4EB6-9BF5-FA8E7A1BAB92}">
      <dsp:nvSpPr>
        <dsp:cNvPr id="0" name=""/>
        <dsp:cNvSpPr/>
      </dsp:nvSpPr>
      <dsp:spPr>
        <a:xfrm>
          <a:off x="2010534" y="1494769"/>
          <a:ext cx="117950" cy="117950"/>
        </a:xfrm>
        <a:prstGeom prst="ellipse">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0F507DFB-C002-487A-BCFB-8C95B8C113CD}">
      <dsp:nvSpPr>
        <dsp:cNvPr id="0" name=""/>
        <dsp:cNvSpPr/>
      </dsp:nvSpPr>
      <dsp:spPr>
        <a:xfrm>
          <a:off x="2676521" y="2006067"/>
          <a:ext cx="117950" cy="117950"/>
        </a:xfrm>
        <a:prstGeom prst="ellipse">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5867FC34-FE32-4C0C-813F-24FB79FED120}">
      <dsp:nvSpPr>
        <dsp:cNvPr id="0" name=""/>
        <dsp:cNvSpPr/>
      </dsp:nvSpPr>
      <dsp:spPr>
        <a:xfrm>
          <a:off x="3275254" y="2604475"/>
          <a:ext cx="117950" cy="117950"/>
        </a:xfrm>
        <a:prstGeom prst="ellipse">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1210D79A-48FB-4F19-BCF8-23E3582741C0}">
      <dsp:nvSpPr>
        <dsp:cNvPr id="0" name=""/>
        <dsp:cNvSpPr/>
      </dsp:nvSpPr>
      <dsp:spPr>
        <a:xfrm>
          <a:off x="965824" y="175863"/>
          <a:ext cx="2624000" cy="865690"/>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b" anchorCtr="0">
          <a:noAutofit/>
        </a:bodyPr>
        <a:lstStyle/>
        <a:p>
          <a:pPr lvl="0" algn="ctr" defTabSz="622300" rtl="0">
            <a:lnSpc>
              <a:spcPct val="90000"/>
            </a:lnSpc>
            <a:spcBef>
              <a:spcPct val="0"/>
            </a:spcBef>
            <a:spcAft>
              <a:spcPct val="35000"/>
            </a:spcAft>
          </a:pPr>
          <a:r>
            <a:rPr lang="ru-RU" sz="1400" b="1" kern="1200" dirty="0" smtClean="0"/>
            <a:t>— систематическое чрезмерное употребление спиртосодержащих напитков либо алкоголизм;</a:t>
          </a:r>
          <a:endParaRPr lang="ru-RU" sz="1400" b="1" kern="1200" dirty="0"/>
        </a:p>
      </dsp:txBody>
      <dsp:txXfrm>
        <a:off x="965824" y="175863"/>
        <a:ext cx="2624000" cy="865690"/>
      </dsp:txXfrm>
    </dsp:sp>
    <dsp:sp modelId="{97E2B9ED-E0CF-4E0C-B487-AAF8A8801582}">
      <dsp:nvSpPr>
        <dsp:cNvPr id="0" name=""/>
        <dsp:cNvSpPr/>
      </dsp:nvSpPr>
      <dsp:spPr>
        <a:xfrm>
          <a:off x="2995051" y="1106113"/>
          <a:ext cx="2850698" cy="865690"/>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ru-RU" sz="1400" b="1" kern="1200" dirty="0" smtClean="0"/>
            <a:t>— сравнительно слабый уровень самосознания и самоконтроля</a:t>
          </a:r>
          <a:endParaRPr lang="ru-RU" sz="1400" b="1" kern="1200" dirty="0"/>
        </a:p>
      </dsp:txBody>
      <dsp:txXfrm>
        <a:off x="2995051" y="1106113"/>
        <a:ext cx="2850698" cy="865690"/>
      </dsp:txXfrm>
    </dsp:sp>
    <dsp:sp modelId="{04E19E72-66D8-4971-86EE-C734BE9FD016}">
      <dsp:nvSpPr>
        <dsp:cNvPr id="0" name=""/>
        <dsp:cNvSpPr/>
      </dsp:nvSpPr>
      <dsp:spPr>
        <a:xfrm>
          <a:off x="105475" y="1617411"/>
          <a:ext cx="2202099" cy="865690"/>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ru-RU" sz="1400" b="1" kern="1200" dirty="0" smtClean="0"/>
            <a:t>— неумение брать ответственность за собственные деяния на себя;</a:t>
          </a:r>
          <a:endParaRPr lang="ru-RU" sz="1400" b="1" kern="1200" dirty="0"/>
        </a:p>
      </dsp:txBody>
      <dsp:txXfrm>
        <a:off x="105475" y="1617411"/>
        <a:ext cx="2202099" cy="865690"/>
      </dsp:txXfrm>
    </dsp:sp>
    <dsp:sp modelId="{D3DAD8EF-9AA5-46DE-A98B-57337CAE99E7}">
      <dsp:nvSpPr>
        <dsp:cNvPr id="0" name=""/>
        <dsp:cNvSpPr/>
      </dsp:nvSpPr>
      <dsp:spPr>
        <a:xfrm>
          <a:off x="3708532" y="3262941"/>
          <a:ext cx="117950" cy="117950"/>
        </a:xfrm>
        <a:prstGeom prst="ellipse">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285EADD2-BB32-45B0-A3D2-2D43CBB8A413}">
      <dsp:nvSpPr>
        <dsp:cNvPr id="0" name=""/>
        <dsp:cNvSpPr/>
      </dsp:nvSpPr>
      <dsp:spPr>
        <a:xfrm>
          <a:off x="3978446" y="2215819"/>
          <a:ext cx="1955200" cy="865690"/>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ru-RU" sz="1400" b="1" kern="1200" smtClean="0"/>
            <a:t>— высокий уровень стресса;</a:t>
          </a:r>
          <a:endParaRPr lang="ru-RU" sz="1400" b="1" kern="1200"/>
        </a:p>
      </dsp:txBody>
      <dsp:txXfrm>
        <a:off x="3978446" y="2215819"/>
        <a:ext cx="1955200" cy="865690"/>
      </dsp:txXfrm>
    </dsp:sp>
    <dsp:sp modelId="{EFAB01D3-A531-41FE-AC44-D1821B319774}">
      <dsp:nvSpPr>
        <dsp:cNvPr id="0" name=""/>
        <dsp:cNvSpPr/>
      </dsp:nvSpPr>
      <dsp:spPr>
        <a:xfrm>
          <a:off x="86227" y="3225097"/>
          <a:ext cx="3273391" cy="865690"/>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ru-RU" sz="1400" b="1" kern="1200" smtClean="0"/>
            <a:t>— необоримое желание причинять вред партнеру (садизм в «легком» виде);</a:t>
          </a:r>
          <a:endParaRPr lang="ru-RU" sz="1400" b="1" kern="1200"/>
        </a:p>
      </dsp:txBody>
      <dsp:txXfrm>
        <a:off x="86227" y="3225097"/>
        <a:ext cx="3273391" cy="865690"/>
      </dsp:txXfrm>
    </dsp:sp>
    <dsp:sp modelId="{BDE51461-F673-4661-B23B-B27286699E50}">
      <dsp:nvSpPr>
        <dsp:cNvPr id="0" name=""/>
        <dsp:cNvSpPr/>
      </dsp:nvSpPr>
      <dsp:spPr>
        <a:xfrm>
          <a:off x="1051455" y="4646622"/>
          <a:ext cx="2975810" cy="769607"/>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ctr" defTabSz="622300" rtl="0">
            <a:lnSpc>
              <a:spcPct val="90000"/>
            </a:lnSpc>
            <a:spcBef>
              <a:spcPct val="0"/>
            </a:spcBef>
            <a:spcAft>
              <a:spcPct val="35000"/>
            </a:spcAft>
          </a:pPr>
          <a:r>
            <a:rPr lang="ru-RU" sz="1400" b="1" kern="1200" dirty="0" smtClean="0"/>
            <a:t>— наличие психопатического расстройства личности</a:t>
          </a:r>
          <a:endParaRPr lang="ru-RU" sz="1400" b="1" kern="1200" dirty="0"/>
        </a:p>
      </dsp:txBody>
      <dsp:txXfrm>
        <a:off x="1051455" y="4646622"/>
        <a:ext cx="2975810" cy="769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66C59-CE0C-4377-96CF-F6E36D1E18C3}">
      <dsp:nvSpPr>
        <dsp:cNvPr id="0" name=""/>
        <dsp:cNvSpPr/>
      </dsp:nvSpPr>
      <dsp:spPr>
        <a:xfrm>
          <a:off x="1334522" y="261223"/>
          <a:ext cx="4114398" cy="4070162"/>
        </a:xfrm>
        <a:prstGeom prst="pie">
          <a:avLst>
            <a:gd name="adj1" fmla="val 16200000"/>
            <a:gd name="adj2" fmla="val 18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t>выявление «семей риска» путем рассмотрения и отбора медицинских записей беременных женщин или личные интервью;</a:t>
          </a:r>
          <a:endParaRPr lang="ru-RU" sz="1200" b="1" kern="1200" dirty="0"/>
        </a:p>
      </dsp:txBody>
      <dsp:txXfrm>
        <a:off x="3571481" y="1012265"/>
        <a:ext cx="1395956" cy="1356720"/>
      </dsp:txXfrm>
    </dsp:sp>
    <dsp:sp modelId="{D5AA549F-B3F0-45CC-9A9E-6DF334D79729}">
      <dsp:nvSpPr>
        <dsp:cNvPr id="0" name=""/>
        <dsp:cNvSpPr/>
      </dsp:nvSpPr>
      <dsp:spPr>
        <a:xfrm>
          <a:off x="1262634" y="549131"/>
          <a:ext cx="4224772" cy="3898609"/>
        </a:xfrm>
        <a:prstGeom prst="pie">
          <a:avLst>
            <a:gd name="adj1" fmla="val 1800000"/>
            <a:gd name="adj2" fmla="val 900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t>прием на работу профессионалов для периодических посещений, участвующих в программе семей для помощи родителям в воспитании своих детей в течение первых пяти лет;</a:t>
          </a:r>
          <a:endParaRPr lang="ru-RU" sz="1200" b="1" kern="1200" dirty="0"/>
        </a:p>
      </dsp:txBody>
      <dsp:txXfrm>
        <a:off x="2419417" y="3008968"/>
        <a:ext cx="1911206" cy="1206712"/>
      </dsp:txXfrm>
    </dsp:sp>
    <dsp:sp modelId="{A12A8E7B-4017-418C-B30E-E2D3A7A310FD}">
      <dsp:nvSpPr>
        <dsp:cNvPr id="0" name=""/>
        <dsp:cNvSpPr/>
      </dsp:nvSpPr>
      <dsp:spPr>
        <a:xfrm>
          <a:off x="1025606" y="293285"/>
          <a:ext cx="4371572" cy="4141767"/>
        </a:xfrm>
        <a:prstGeom prst="pie">
          <a:avLst>
            <a:gd name="adj1" fmla="val 9000000"/>
            <a:gd name="adj2" fmla="val 1620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t>периодическое использование опросных листов для выявления необходимости и предложения услуг по корректировке отмеченных проблем развития детей.</a:t>
          </a:r>
          <a:endParaRPr lang="ru-RU" sz="1200" b="1" kern="1200" dirty="0"/>
        </a:p>
      </dsp:txBody>
      <dsp:txXfrm>
        <a:off x="1493989" y="1106846"/>
        <a:ext cx="1483212" cy="1380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10797-7D02-4A19-99ED-753D6DA568D8}">
      <dsp:nvSpPr>
        <dsp:cNvPr id="0" name=""/>
        <dsp:cNvSpPr/>
      </dsp:nvSpPr>
      <dsp:spPr>
        <a:xfrm>
          <a:off x="1674748" y="0"/>
          <a:ext cx="9269176" cy="7113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0" kern="1200" dirty="0" smtClean="0">
              <a:solidFill>
                <a:schemeClr val="tx1"/>
              </a:solidFill>
            </a:rPr>
            <a:t>число семей с фактами плохого обращения и пренебрежения по отношению к детям среди «неблагополучных» семей, участвующих в программе снизилось до 62%, чем среди «неблагополучных семей, не вовлеченных в программу;</a:t>
          </a:r>
          <a:endParaRPr lang="ru-RU" sz="1500" b="0" kern="1200" dirty="0">
            <a:solidFill>
              <a:schemeClr val="tx1"/>
            </a:solidFill>
          </a:endParaRPr>
        </a:p>
      </dsp:txBody>
      <dsp:txXfrm>
        <a:off x="1709474" y="34726"/>
        <a:ext cx="9199724" cy="641908"/>
      </dsp:txXfrm>
    </dsp:sp>
    <dsp:sp modelId="{D034B94D-452B-4653-BF1C-90B6D73A6F18}">
      <dsp:nvSpPr>
        <dsp:cNvPr id="0" name=""/>
        <dsp:cNvSpPr/>
      </dsp:nvSpPr>
      <dsp:spPr>
        <a:xfrm>
          <a:off x="0" y="777874"/>
          <a:ext cx="10039190" cy="7113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0" kern="1200" dirty="0" smtClean="0">
              <a:solidFill>
                <a:schemeClr val="tx1"/>
              </a:solidFill>
            </a:rPr>
            <a:t>уменьшение фактов насилия и пренебрежения обеспечило экономию 1,26 млн. долларов в сфере службы по защите детей</a:t>
          </a:r>
          <a:endParaRPr lang="ru-RU" sz="1500" b="0" kern="1200" dirty="0">
            <a:solidFill>
              <a:schemeClr val="tx1"/>
            </a:solidFill>
          </a:endParaRPr>
        </a:p>
      </dsp:txBody>
      <dsp:txXfrm>
        <a:off x="34726" y="812600"/>
        <a:ext cx="9969738" cy="641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1DA95-C1C9-48BB-B774-0D3E9F3C2147}">
      <dsp:nvSpPr>
        <dsp:cNvPr id="0" name=""/>
        <dsp:cNvSpPr/>
      </dsp:nvSpPr>
      <dsp:spPr>
        <a:xfrm>
          <a:off x="3031" y="469237"/>
          <a:ext cx="1428392" cy="1428392"/>
        </a:xfrm>
        <a:prstGeom prst="roundRect">
          <a:avLst>
            <a:gd name="adj" fmla="val 10000"/>
          </a:avLst>
        </a:prstGeom>
        <a:solidFill>
          <a:schemeClr val="dk1">
            <a:tint val="40000"/>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CCABD4BF-987C-4FA9-AC80-126BD33589CC}">
      <dsp:nvSpPr>
        <dsp:cNvPr id="0" name=""/>
        <dsp:cNvSpPr/>
      </dsp:nvSpPr>
      <dsp:spPr>
        <a:xfrm>
          <a:off x="235560" y="1326272"/>
          <a:ext cx="1428392" cy="1428392"/>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t>посещение на дому</a:t>
          </a:r>
          <a:endParaRPr lang="ru-RU" sz="1400" b="1" kern="1200" dirty="0"/>
        </a:p>
      </dsp:txBody>
      <dsp:txXfrm>
        <a:off x="277396" y="1368108"/>
        <a:ext cx="1344720" cy="1344720"/>
      </dsp:txXfrm>
    </dsp:sp>
    <dsp:sp modelId="{F4DB0EC1-821F-4E94-B67B-EF12BC2B0B9E}">
      <dsp:nvSpPr>
        <dsp:cNvPr id="0" name=""/>
        <dsp:cNvSpPr/>
      </dsp:nvSpPr>
      <dsp:spPr>
        <a:xfrm>
          <a:off x="1706564" y="1011822"/>
          <a:ext cx="275140" cy="343222"/>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1706564" y="1080466"/>
        <a:ext cx="192598" cy="205934"/>
      </dsp:txXfrm>
    </dsp:sp>
    <dsp:sp modelId="{7FAEEE33-803D-4C0E-8039-1C189BD193E1}">
      <dsp:nvSpPr>
        <dsp:cNvPr id="0" name=""/>
        <dsp:cNvSpPr/>
      </dsp:nvSpPr>
      <dsp:spPr>
        <a:xfrm>
          <a:off x="2217539" y="469237"/>
          <a:ext cx="1428392" cy="1428392"/>
        </a:xfrm>
        <a:prstGeom prst="roundRect">
          <a:avLst>
            <a:gd name="adj" fmla="val 10000"/>
          </a:avLst>
        </a:prstGeom>
        <a:solidFill>
          <a:schemeClr val="dk1">
            <a:tint val="40000"/>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DB3CE94-3872-4CE4-A6E6-6A27715D67A6}">
      <dsp:nvSpPr>
        <dsp:cNvPr id="0" name=""/>
        <dsp:cNvSpPr/>
      </dsp:nvSpPr>
      <dsp:spPr>
        <a:xfrm>
          <a:off x="2450068" y="1326272"/>
          <a:ext cx="1428392" cy="1428392"/>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t>напоминание </a:t>
          </a:r>
          <a:endParaRPr lang="ru-RU" sz="1400" b="1" kern="1200" dirty="0"/>
        </a:p>
      </dsp:txBody>
      <dsp:txXfrm>
        <a:off x="2491904" y="1368108"/>
        <a:ext cx="1344720" cy="1344720"/>
      </dsp:txXfrm>
    </dsp:sp>
    <dsp:sp modelId="{AE9F890F-9C11-4D7D-BA4C-6637AB3481FF}">
      <dsp:nvSpPr>
        <dsp:cNvPr id="0" name=""/>
        <dsp:cNvSpPr/>
      </dsp:nvSpPr>
      <dsp:spPr>
        <a:xfrm>
          <a:off x="3921071" y="1011822"/>
          <a:ext cx="275140" cy="343222"/>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3921071" y="1080466"/>
        <a:ext cx="192598" cy="205934"/>
      </dsp:txXfrm>
    </dsp:sp>
    <dsp:sp modelId="{16F9DDC6-23F6-4EFF-9FE7-44FC403ED583}">
      <dsp:nvSpPr>
        <dsp:cNvPr id="0" name=""/>
        <dsp:cNvSpPr/>
      </dsp:nvSpPr>
      <dsp:spPr>
        <a:xfrm>
          <a:off x="4432046" y="469237"/>
          <a:ext cx="1428392" cy="1428392"/>
        </a:xfrm>
        <a:prstGeom prst="roundRect">
          <a:avLst>
            <a:gd name="adj" fmla="val 10000"/>
          </a:avLst>
        </a:prstGeom>
        <a:solidFill>
          <a:schemeClr val="dk1">
            <a:tint val="40000"/>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C34B056-F76F-424D-8531-FFBCDD751BE7}">
      <dsp:nvSpPr>
        <dsp:cNvPr id="0" name=""/>
        <dsp:cNvSpPr/>
      </dsp:nvSpPr>
      <dsp:spPr>
        <a:xfrm>
          <a:off x="4664575" y="1326272"/>
          <a:ext cx="1428392" cy="1428392"/>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t>привлечение опытных родителей в качестве </a:t>
          </a:r>
          <a:r>
            <a:rPr lang="ru-RU" sz="1400" b="1" kern="1200" smtClean="0"/>
            <a:t>добровольных помощников</a:t>
          </a:r>
          <a:endParaRPr lang="ru-RU" sz="1400" b="1" kern="1200" dirty="0"/>
        </a:p>
      </dsp:txBody>
      <dsp:txXfrm>
        <a:off x="4706411" y="1368108"/>
        <a:ext cx="1344720" cy="13447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2ECCA-9706-437B-A0C8-02FC67B07927}">
      <dsp:nvSpPr>
        <dsp:cNvPr id="0" name=""/>
        <dsp:cNvSpPr/>
      </dsp:nvSpPr>
      <dsp:spPr>
        <a:xfrm>
          <a:off x="499963" y="0"/>
          <a:ext cx="4889612" cy="4661391"/>
        </a:xfrm>
        <a:prstGeom prst="diamond">
          <a:avLst/>
        </a:prstGeom>
        <a:solidFill>
          <a:schemeClr val="dk2">
            <a:tint val="4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dsp:style>
    </dsp:sp>
    <dsp:sp modelId="{7CB4ADBD-13AC-43C6-A36C-8A6B986DDC81}">
      <dsp:nvSpPr>
        <dsp:cNvPr id="0" name=""/>
        <dsp:cNvSpPr/>
      </dsp:nvSpPr>
      <dsp:spPr>
        <a:xfrm>
          <a:off x="1056906" y="442832"/>
          <a:ext cx="1817942" cy="1817942"/>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0" kern="1200" smtClean="0">
              <a:solidFill>
                <a:schemeClr val="tx1"/>
              </a:solidFill>
            </a:rPr>
            <a:t>снижение демонстрации сцен насилия в СМИ путем регулирующих мер;</a:t>
          </a:r>
          <a:endParaRPr lang="ru-RU" sz="1400" b="0" kern="1200">
            <a:solidFill>
              <a:schemeClr val="tx1"/>
            </a:solidFill>
          </a:endParaRPr>
        </a:p>
      </dsp:txBody>
      <dsp:txXfrm>
        <a:off x="1145651" y="531577"/>
        <a:ext cx="1640452" cy="1640452"/>
      </dsp:txXfrm>
    </dsp:sp>
    <dsp:sp modelId="{B0DB6AE3-BBE6-4842-BF13-5AA0F54F1431}">
      <dsp:nvSpPr>
        <dsp:cNvPr id="0" name=""/>
        <dsp:cNvSpPr/>
      </dsp:nvSpPr>
      <dsp:spPr>
        <a:xfrm>
          <a:off x="3014690" y="442832"/>
          <a:ext cx="1817942" cy="1817942"/>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0" kern="1200" dirty="0" smtClean="0">
              <a:solidFill>
                <a:schemeClr val="tx1"/>
              </a:solidFill>
            </a:rPr>
            <a:t>использование СМИ как реальной силы для снижения общественной терпимости к агрессивному и </a:t>
          </a:r>
          <a:r>
            <a:rPr lang="ru-RU" sz="1400" b="0" kern="1200" dirty="0" err="1" smtClean="0">
              <a:solidFill>
                <a:schemeClr val="tx1"/>
              </a:solidFill>
            </a:rPr>
            <a:t>сексистскому</a:t>
          </a:r>
          <a:r>
            <a:rPr lang="ru-RU" sz="1400" b="0" kern="1200" dirty="0" smtClean="0">
              <a:solidFill>
                <a:schemeClr val="tx1"/>
              </a:solidFill>
            </a:rPr>
            <a:t> поведению;</a:t>
          </a:r>
          <a:endParaRPr lang="ru-RU" sz="1400" b="0" kern="1200" dirty="0">
            <a:solidFill>
              <a:schemeClr val="tx1"/>
            </a:solidFill>
          </a:endParaRPr>
        </a:p>
      </dsp:txBody>
      <dsp:txXfrm>
        <a:off x="3103435" y="531577"/>
        <a:ext cx="1640452" cy="1640452"/>
      </dsp:txXfrm>
    </dsp:sp>
    <dsp:sp modelId="{4069C141-7D44-4E38-A075-D3E32710FFB2}">
      <dsp:nvSpPr>
        <dsp:cNvPr id="0" name=""/>
        <dsp:cNvSpPr/>
      </dsp:nvSpPr>
      <dsp:spPr>
        <a:xfrm>
          <a:off x="986978" y="2404370"/>
          <a:ext cx="1880788" cy="1823887"/>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0" kern="1200" dirty="0" smtClean="0">
              <a:solidFill>
                <a:schemeClr val="tx1"/>
              </a:solidFill>
            </a:rPr>
            <a:t>обеспечение создания высококачественных детских программ без насилия;</a:t>
          </a:r>
          <a:endParaRPr lang="ru-RU" sz="1400" b="0" kern="1200" dirty="0">
            <a:solidFill>
              <a:schemeClr val="tx1"/>
            </a:solidFill>
          </a:endParaRPr>
        </a:p>
      </dsp:txBody>
      <dsp:txXfrm>
        <a:off x="1076013" y="2493405"/>
        <a:ext cx="1702718" cy="1645817"/>
      </dsp:txXfrm>
    </dsp:sp>
    <dsp:sp modelId="{1A682354-1318-43E5-961D-E2C3B3A3F239}">
      <dsp:nvSpPr>
        <dsp:cNvPr id="0" name=""/>
        <dsp:cNvSpPr/>
      </dsp:nvSpPr>
      <dsp:spPr>
        <a:xfrm>
          <a:off x="3014690" y="2400616"/>
          <a:ext cx="1817942" cy="1817942"/>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0" kern="1200" dirty="0" smtClean="0">
              <a:solidFill>
                <a:schemeClr val="tx1"/>
              </a:solidFill>
            </a:rPr>
            <a:t>поддержка значительного контроля через внедрение технологий «В-ЧИП»</a:t>
          </a:r>
          <a:endParaRPr lang="ru-RU" sz="1400" b="0" kern="1200" dirty="0">
            <a:solidFill>
              <a:schemeClr val="tx1"/>
            </a:solidFill>
          </a:endParaRPr>
        </a:p>
      </dsp:txBody>
      <dsp:txXfrm>
        <a:off x="3103435" y="2489361"/>
        <a:ext cx="1640452" cy="1640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FB9D1-3071-44C1-8EEC-7351CFC647F5}">
      <dsp:nvSpPr>
        <dsp:cNvPr id="0" name=""/>
        <dsp:cNvSpPr/>
      </dsp:nvSpPr>
      <dsp:spPr>
        <a:xfrm>
          <a:off x="-4292286" y="-658488"/>
          <a:ext cx="5114002" cy="5114002"/>
        </a:xfrm>
        <a:prstGeom prst="blockArc">
          <a:avLst>
            <a:gd name="adj1" fmla="val 18900000"/>
            <a:gd name="adj2" fmla="val 2700000"/>
            <a:gd name="adj3" fmla="val 422"/>
          </a:avLst>
        </a:prstGeom>
        <a:no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40000" prstMaterial="metal">
          <a:bevelT w="88900" h="88900"/>
        </a:sp3d>
      </dsp:spPr>
      <dsp:style>
        <a:lnRef idx="2">
          <a:scrgbClr r="0" g="0" b="0"/>
        </a:lnRef>
        <a:fillRef idx="0">
          <a:scrgbClr r="0" g="0" b="0"/>
        </a:fillRef>
        <a:effectRef idx="0">
          <a:scrgbClr r="0" g="0" b="0"/>
        </a:effectRef>
        <a:fontRef idx="minor"/>
      </dsp:style>
    </dsp:sp>
    <dsp:sp modelId="{B181DE13-9A82-4966-97C5-DCF63F6EA094}">
      <dsp:nvSpPr>
        <dsp:cNvPr id="0" name=""/>
        <dsp:cNvSpPr/>
      </dsp:nvSpPr>
      <dsp:spPr>
        <a:xfrm>
          <a:off x="430492" y="291915"/>
          <a:ext cx="6076551" cy="58413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463657" tIns="35560" rIns="35560" bIns="35560" numCol="1" spcCol="1270" anchor="ctr" anchorCtr="0">
          <a:noAutofit/>
        </a:bodyPr>
        <a:lstStyle/>
        <a:p>
          <a:pPr lvl="0" algn="l" defTabSz="622300" rtl="0">
            <a:lnSpc>
              <a:spcPct val="90000"/>
            </a:lnSpc>
            <a:spcBef>
              <a:spcPct val="0"/>
            </a:spcBef>
            <a:spcAft>
              <a:spcPct val="35000"/>
            </a:spcAft>
          </a:pPr>
          <a:r>
            <a:rPr lang="ru-RU" sz="1400" kern="1200" smtClean="0"/>
            <a:t>потребности ребенка находятся в приоритете при принятии решений и последующих действиях;</a:t>
          </a:r>
          <a:endParaRPr lang="ru-RU" sz="1400" kern="1200"/>
        </a:p>
      </dsp:txBody>
      <dsp:txXfrm>
        <a:off x="430492" y="291915"/>
        <a:ext cx="6076551" cy="584134"/>
      </dsp:txXfrm>
    </dsp:sp>
    <dsp:sp modelId="{4E75FD40-FA4E-4BE3-A443-481C7ED0D4CC}">
      <dsp:nvSpPr>
        <dsp:cNvPr id="0" name=""/>
        <dsp:cNvSpPr/>
      </dsp:nvSpPr>
      <dsp:spPr>
        <a:xfrm>
          <a:off x="65408" y="218898"/>
          <a:ext cx="730168" cy="730168"/>
        </a:xfrm>
        <a:prstGeom prst="ellipse">
          <a:avLst/>
        </a:prstGeom>
        <a:solidFill>
          <a:schemeClr val="lt1"/>
        </a:solidFill>
        <a:ln w="25400" cap="flat" cmpd="sng" algn="ctr">
          <a:solidFill>
            <a:schemeClr val="dk1"/>
          </a:solidFill>
          <a:prstDash val="solid"/>
        </a:ln>
        <a:effectLst/>
        <a:scene3d>
          <a:camera prst="orthographicFront"/>
          <a:lightRig rig="threePt" dir="t">
            <a:rot lat="0" lon="0" rev="7500000"/>
          </a:lightRig>
        </a:scene3d>
        <a:sp3d z="152400" extrusionH="63500"/>
      </dsp:spPr>
      <dsp:style>
        <a:lnRef idx="2">
          <a:schemeClr val="dk1"/>
        </a:lnRef>
        <a:fillRef idx="1">
          <a:schemeClr val="lt1"/>
        </a:fillRef>
        <a:effectRef idx="0">
          <a:schemeClr val="dk1"/>
        </a:effectRef>
        <a:fontRef idx="minor">
          <a:schemeClr val="dk1"/>
        </a:fontRef>
      </dsp:style>
    </dsp:sp>
    <dsp:sp modelId="{B91546EE-BA1C-4F6D-877A-55277B4C303C}">
      <dsp:nvSpPr>
        <dsp:cNvPr id="0" name=""/>
        <dsp:cNvSpPr/>
      </dsp:nvSpPr>
      <dsp:spPr>
        <a:xfrm>
          <a:off x="765390" y="1168268"/>
          <a:ext cx="5741653" cy="584134"/>
        </a:xfrm>
        <a:prstGeom prst="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463657" tIns="35560" rIns="35560" bIns="35560" numCol="1" spcCol="1270" anchor="ctr" anchorCtr="0">
          <a:noAutofit/>
        </a:bodyPr>
        <a:lstStyle/>
        <a:p>
          <a:pPr lvl="0" algn="l" defTabSz="622300" rtl="0">
            <a:lnSpc>
              <a:spcPct val="90000"/>
            </a:lnSpc>
            <a:spcBef>
              <a:spcPct val="0"/>
            </a:spcBef>
            <a:spcAft>
              <a:spcPct val="35000"/>
            </a:spcAft>
          </a:pPr>
          <a:r>
            <a:rPr lang="ru-RU" sz="1400" kern="1200" dirty="0" smtClean="0"/>
            <a:t>соблюдение прав ребенка на некоторую автономию от родителей, защита его личной сферы;</a:t>
          </a:r>
          <a:endParaRPr lang="ru-RU" sz="1400" kern="1200" dirty="0"/>
        </a:p>
      </dsp:txBody>
      <dsp:txXfrm>
        <a:off x="765390" y="1168268"/>
        <a:ext cx="5741653" cy="584134"/>
      </dsp:txXfrm>
    </dsp:sp>
    <dsp:sp modelId="{1936D1C5-DD05-44BF-B58E-EF79A9F344BF}">
      <dsp:nvSpPr>
        <dsp:cNvPr id="0" name=""/>
        <dsp:cNvSpPr/>
      </dsp:nvSpPr>
      <dsp:spPr>
        <a:xfrm>
          <a:off x="400306" y="1095252"/>
          <a:ext cx="730168" cy="730168"/>
        </a:xfrm>
        <a:prstGeom prst="ellipse">
          <a:avLst/>
        </a:prstGeom>
        <a:solidFill>
          <a:schemeClr val="lt1"/>
        </a:solidFill>
        <a:ln w="25400" cap="flat" cmpd="sng" algn="ctr">
          <a:solidFill>
            <a:schemeClr val="dk1"/>
          </a:solidFill>
          <a:prstDash val="solid"/>
        </a:ln>
        <a:effectLst/>
        <a:scene3d>
          <a:camera prst="orthographicFront"/>
          <a:lightRig rig="threePt" dir="t">
            <a:rot lat="0" lon="0" rev="7500000"/>
          </a:lightRig>
        </a:scene3d>
        <a:sp3d z="152400" extrusionH="63500"/>
      </dsp:spPr>
      <dsp:style>
        <a:lnRef idx="2">
          <a:schemeClr val="dk1"/>
        </a:lnRef>
        <a:fillRef idx="1">
          <a:schemeClr val="lt1"/>
        </a:fillRef>
        <a:effectRef idx="0">
          <a:schemeClr val="dk1"/>
        </a:effectRef>
        <a:fontRef idx="minor">
          <a:schemeClr val="dk1"/>
        </a:fontRef>
      </dsp:style>
    </dsp:sp>
    <dsp:sp modelId="{53DA4A5C-FF7B-4C60-9CF8-0B1E9A883264}">
      <dsp:nvSpPr>
        <dsp:cNvPr id="0" name=""/>
        <dsp:cNvSpPr/>
      </dsp:nvSpPr>
      <dsp:spPr>
        <a:xfrm>
          <a:off x="765390" y="2044622"/>
          <a:ext cx="5741653" cy="584134"/>
        </a:xfrm>
        <a:prstGeom prst="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463657" tIns="35560" rIns="35560" bIns="35560" numCol="1" spcCol="1270" anchor="ctr" anchorCtr="0">
          <a:noAutofit/>
        </a:bodyPr>
        <a:lstStyle/>
        <a:p>
          <a:pPr lvl="0" algn="l" defTabSz="622300" rtl="0">
            <a:lnSpc>
              <a:spcPct val="90000"/>
            </a:lnSpc>
            <a:spcBef>
              <a:spcPct val="0"/>
            </a:spcBef>
            <a:spcAft>
              <a:spcPct val="35000"/>
            </a:spcAft>
          </a:pPr>
          <a:r>
            <a:rPr lang="ru-RU" sz="1400" kern="1200" smtClean="0"/>
            <a:t>государство не компетентно присваивать себе роль родителей, поэтому следует принципиально разграничивать вмешательство государственных учреждений в дела семьи;</a:t>
          </a:r>
          <a:endParaRPr lang="ru-RU" sz="1400" kern="1200"/>
        </a:p>
      </dsp:txBody>
      <dsp:txXfrm>
        <a:off x="765390" y="2044622"/>
        <a:ext cx="5741653" cy="584134"/>
      </dsp:txXfrm>
    </dsp:sp>
    <dsp:sp modelId="{3F1CB5B2-1B9F-4833-8DD6-61FCC63FFA58}">
      <dsp:nvSpPr>
        <dsp:cNvPr id="0" name=""/>
        <dsp:cNvSpPr/>
      </dsp:nvSpPr>
      <dsp:spPr>
        <a:xfrm>
          <a:off x="400306" y="1971605"/>
          <a:ext cx="730168" cy="730168"/>
        </a:xfrm>
        <a:prstGeom prst="ellipse">
          <a:avLst/>
        </a:prstGeom>
        <a:solidFill>
          <a:schemeClr val="lt1"/>
        </a:solidFill>
        <a:ln w="25400" cap="flat" cmpd="sng" algn="ctr">
          <a:solidFill>
            <a:schemeClr val="dk1"/>
          </a:solidFill>
          <a:prstDash val="solid"/>
        </a:ln>
        <a:effectLst/>
        <a:scene3d>
          <a:camera prst="orthographicFront"/>
          <a:lightRig rig="threePt" dir="t">
            <a:rot lat="0" lon="0" rev="7500000"/>
          </a:lightRig>
        </a:scene3d>
        <a:sp3d z="152400" extrusionH="63500"/>
      </dsp:spPr>
      <dsp:style>
        <a:lnRef idx="2">
          <a:schemeClr val="dk1"/>
        </a:lnRef>
        <a:fillRef idx="1">
          <a:schemeClr val="lt1"/>
        </a:fillRef>
        <a:effectRef idx="0">
          <a:schemeClr val="dk1"/>
        </a:effectRef>
        <a:fontRef idx="minor">
          <a:schemeClr val="dk1"/>
        </a:fontRef>
      </dsp:style>
    </dsp:sp>
    <dsp:sp modelId="{34A60A33-7743-4CB9-AC39-9367E26266BE}">
      <dsp:nvSpPr>
        <dsp:cNvPr id="0" name=""/>
        <dsp:cNvSpPr/>
      </dsp:nvSpPr>
      <dsp:spPr>
        <a:xfrm>
          <a:off x="430492" y="2920976"/>
          <a:ext cx="6076551" cy="584134"/>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463657" tIns="35560" rIns="35560" bIns="35560" numCol="1" spcCol="1270" anchor="ctr" anchorCtr="0">
          <a:noAutofit/>
        </a:bodyPr>
        <a:lstStyle/>
        <a:p>
          <a:pPr lvl="0" algn="l" defTabSz="622300" rtl="0">
            <a:lnSpc>
              <a:spcPct val="90000"/>
            </a:lnSpc>
            <a:spcBef>
              <a:spcPct val="0"/>
            </a:spcBef>
            <a:spcAft>
              <a:spcPct val="35000"/>
            </a:spcAft>
          </a:pPr>
          <a:r>
            <a:rPr lang="ru-RU" sz="1400" kern="1200" dirty="0" smtClean="0"/>
            <a:t>решение должно быть основано на </a:t>
          </a:r>
          <a:r>
            <a:rPr lang="ru-RU" sz="1400" kern="1200" dirty="0" err="1" smtClean="0"/>
            <a:t>минимализации</a:t>
          </a:r>
          <a:r>
            <a:rPr lang="ru-RU" sz="1400" kern="1200" dirty="0" smtClean="0"/>
            <a:t> вреда для семьи</a:t>
          </a:r>
          <a:endParaRPr lang="ru-RU" sz="1400" kern="1200" dirty="0"/>
        </a:p>
      </dsp:txBody>
      <dsp:txXfrm>
        <a:off x="430492" y="2920976"/>
        <a:ext cx="6076551" cy="584134"/>
      </dsp:txXfrm>
    </dsp:sp>
    <dsp:sp modelId="{18CA2792-0B09-46C6-9722-D0899EA97258}">
      <dsp:nvSpPr>
        <dsp:cNvPr id="0" name=""/>
        <dsp:cNvSpPr/>
      </dsp:nvSpPr>
      <dsp:spPr>
        <a:xfrm>
          <a:off x="65408" y="2847959"/>
          <a:ext cx="730168" cy="730168"/>
        </a:xfrm>
        <a:prstGeom prst="ellipse">
          <a:avLst/>
        </a:prstGeom>
        <a:solidFill>
          <a:schemeClr val="lt1"/>
        </a:solidFill>
        <a:ln w="25400" cap="flat" cmpd="sng" algn="ctr">
          <a:solidFill>
            <a:schemeClr val="dk1"/>
          </a:solidFill>
          <a:prstDash val="solid"/>
        </a:ln>
        <a:effectLst/>
        <a:scene3d>
          <a:camera prst="orthographicFront"/>
          <a:lightRig rig="threePt" dir="t">
            <a:rot lat="0" lon="0" rev="7500000"/>
          </a:lightRig>
        </a:scene3d>
        <a:sp3d z="152400" extrusionH="63500"/>
      </dsp:spPr>
      <dsp:style>
        <a:lnRef idx="2">
          <a:schemeClr val="dk1"/>
        </a:lnRef>
        <a:fillRef idx="1">
          <a:schemeClr val="lt1"/>
        </a:fillRef>
        <a:effectRef idx="0">
          <a:schemeClr val="dk1"/>
        </a:effectRef>
        <a:fontRef idx="minor">
          <a:schemeClr val="dk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5C316-B8FB-4714-A879-9F5BB6106107}">
      <dsp:nvSpPr>
        <dsp:cNvPr id="0" name=""/>
        <dsp:cNvSpPr/>
      </dsp:nvSpPr>
      <dsp:spPr>
        <a:xfrm>
          <a:off x="-81596" y="0"/>
          <a:ext cx="1702516" cy="1604209"/>
        </a:xfrm>
        <a:prstGeom prst="upArrow">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sp>
    <dsp:sp modelId="{839EE1E0-6441-4243-AA54-7D6C02EB055A}">
      <dsp:nvSpPr>
        <dsp:cNvPr id="0" name=""/>
        <dsp:cNvSpPr/>
      </dsp:nvSpPr>
      <dsp:spPr>
        <a:xfrm>
          <a:off x="1671995" y="0"/>
          <a:ext cx="2889118" cy="160420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lvl="0" algn="ctr" defTabSz="711200" rtl="0">
            <a:lnSpc>
              <a:spcPct val="90000"/>
            </a:lnSpc>
            <a:spcBef>
              <a:spcPct val="0"/>
            </a:spcBef>
            <a:spcAft>
              <a:spcPct val="35000"/>
            </a:spcAft>
          </a:pPr>
          <a:r>
            <a:rPr lang="ru-RU" sz="1600" b="0" kern="1200" dirty="0" smtClean="0"/>
            <a:t>родители сами испытали жестокость в детском или подростковом возрасте</a:t>
          </a:r>
          <a:endParaRPr lang="ru-RU" sz="1600" b="0" kern="1200" dirty="0"/>
        </a:p>
      </dsp:txBody>
      <dsp:txXfrm>
        <a:off x="1671995" y="0"/>
        <a:ext cx="2889118" cy="1604209"/>
      </dsp:txXfrm>
    </dsp:sp>
    <dsp:sp modelId="{6EC52CD5-8739-4752-B4CF-72B97CB326FA}">
      <dsp:nvSpPr>
        <dsp:cNvPr id="0" name=""/>
        <dsp:cNvSpPr/>
      </dsp:nvSpPr>
      <dsp:spPr>
        <a:xfrm>
          <a:off x="213321" y="1750727"/>
          <a:ext cx="1563165" cy="1591376"/>
        </a:xfrm>
        <a:prstGeom prst="downArrow">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sp>
    <dsp:sp modelId="{63CBEE95-377B-4172-B5B8-5DBEA7E3A5A0}">
      <dsp:nvSpPr>
        <dsp:cNvPr id="0" name=""/>
        <dsp:cNvSpPr/>
      </dsp:nvSpPr>
      <dsp:spPr>
        <a:xfrm>
          <a:off x="1773246" y="1737894"/>
          <a:ext cx="3226856" cy="160420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lvl="0" algn="ctr" defTabSz="711200" rtl="0">
            <a:lnSpc>
              <a:spcPct val="90000"/>
            </a:lnSpc>
            <a:spcBef>
              <a:spcPct val="0"/>
            </a:spcBef>
            <a:spcAft>
              <a:spcPct val="35000"/>
            </a:spcAft>
          </a:pPr>
          <a:r>
            <a:rPr lang="ru-RU" sz="1600" b="0" kern="1200" dirty="0" smtClean="0"/>
            <a:t>прослеживается связь жестокого обращения с социальными факторами: бедность, очень раннее </a:t>
          </a:r>
          <a:r>
            <a:rPr lang="ru-RU" sz="1600" b="0" kern="1200" dirty="0" err="1" smtClean="0"/>
            <a:t>родительство</a:t>
          </a:r>
          <a:r>
            <a:rPr lang="ru-RU" sz="1600" b="0" kern="1200" dirty="0" smtClean="0"/>
            <a:t>, неполная семья, стрессы, проживание в окружении обнищавших и бедных людей;</a:t>
          </a:r>
          <a:endParaRPr lang="ru-RU" sz="1600" b="0" kern="1200" dirty="0"/>
        </a:p>
      </dsp:txBody>
      <dsp:txXfrm>
        <a:off x="1773246" y="1737894"/>
        <a:ext cx="3226856" cy="16042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499AF-1DE1-4916-976C-77C06C773518}">
      <dsp:nvSpPr>
        <dsp:cNvPr id="0" name=""/>
        <dsp:cNvSpPr/>
      </dsp:nvSpPr>
      <dsp:spPr>
        <a:xfrm>
          <a:off x="458" y="52579"/>
          <a:ext cx="2809608" cy="240816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200000"/>
          </a:lightRig>
        </a:scene3d>
        <a:sp3d z="-300000" prstMaterial="metal">
          <a:bevelT w="88900" h="88900"/>
        </a:sp3d>
      </dsp:spPr>
      <dsp:style>
        <a:lnRef idx="1">
          <a:scrgbClr r="0" g="0" b="0"/>
        </a:lnRef>
        <a:fillRef idx="1">
          <a:scrgbClr r="0" g="0" b="0"/>
        </a:fillRef>
        <a:effectRef idx="0">
          <a:scrgbClr r="0" g="0" b="0"/>
        </a:effectRef>
        <a:fontRef idx="minor"/>
      </dsp:style>
    </dsp:sp>
    <dsp:sp modelId="{909C9DAA-ABA5-49B7-9665-9B7E6BA38EB8}">
      <dsp:nvSpPr>
        <dsp:cNvPr id="0" name=""/>
        <dsp:cNvSpPr/>
      </dsp:nvSpPr>
      <dsp:spPr>
        <a:xfrm>
          <a:off x="458" y="1738296"/>
          <a:ext cx="2809608" cy="577960"/>
        </a:xfrm>
        <a:prstGeom prst="rect">
          <a:avLst/>
        </a:prstGeom>
        <a:solidFill>
          <a:schemeClr val="accent2">
            <a:tint val="50000"/>
            <a:alpha val="40000"/>
            <a:hueOff val="0"/>
            <a:satOff val="0"/>
            <a:lumOff val="0"/>
            <a:alphaOff val="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balanced" dir="t">
            <a:rot lat="0" lon="0" rev="8700000"/>
          </a:lightRig>
        </a:scene3d>
        <a:sp3d z="-152400" prstMaterial="metal">
          <a:bevelT w="88900" h="88900"/>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622300" rtl="0">
            <a:lnSpc>
              <a:spcPct val="90000"/>
            </a:lnSpc>
            <a:spcBef>
              <a:spcPct val="0"/>
            </a:spcBef>
            <a:spcAft>
              <a:spcPct val="35000"/>
            </a:spcAft>
          </a:pPr>
          <a:r>
            <a:rPr lang="ru-RU" sz="1400" b="1" kern="1200" dirty="0" smtClean="0">
              <a:solidFill>
                <a:schemeClr val="tx1"/>
              </a:solidFill>
            </a:rPr>
            <a:t>Психологическое – подавление личности.</a:t>
          </a:r>
          <a:endParaRPr lang="ru-RU" sz="1400" b="1" kern="1200" dirty="0">
            <a:solidFill>
              <a:schemeClr val="tx1"/>
            </a:solidFill>
          </a:endParaRPr>
        </a:p>
      </dsp:txBody>
      <dsp:txXfrm>
        <a:off x="458" y="1738296"/>
        <a:ext cx="2809608" cy="577960"/>
      </dsp:txXfrm>
    </dsp:sp>
    <dsp:sp modelId="{EE9E16C4-06DF-4516-ACB2-B53FC54BC4FC}">
      <dsp:nvSpPr>
        <dsp:cNvPr id="0" name=""/>
        <dsp:cNvSpPr/>
      </dsp:nvSpPr>
      <dsp:spPr>
        <a:xfrm>
          <a:off x="3096638" y="52579"/>
          <a:ext cx="2809608" cy="240816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200000"/>
          </a:lightRig>
        </a:scene3d>
        <a:sp3d z="-300000" prstMaterial="metal">
          <a:bevelT w="88900" h="88900"/>
        </a:sp3d>
      </dsp:spPr>
      <dsp:style>
        <a:lnRef idx="1">
          <a:scrgbClr r="0" g="0" b="0"/>
        </a:lnRef>
        <a:fillRef idx="1">
          <a:scrgbClr r="0" g="0" b="0"/>
        </a:fillRef>
        <a:effectRef idx="0">
          <a:scrgbClr r="0" g="0" b="0"/>
        </a:effectRef>
        <a:fontRef idx="minor"/>
      </dsp:style>
    </dsp:sp>
    <dsp:sp modelId="{CD65CC32-1998-40C3-B918-E2FB46C63C6A}">
      <dsp:nvSpPr>
        <dsp:cNvPr id="0" name=""/>
        <dsp:cNvSpPr/>
      </dsp:nvSpPr>
      <dsp:spPr>
        <a:xfrm>
          <a:off x="3096638" y="1738296"/>
          <a:ext cx="2809608" cy="577960"/>
        </a:xfrm>
        <a:prstGeom prst="rect">
          <a:avLst/>
        </a:prstGeom>
        <a:solidFill>
          <a:schemeClr val="accent2">
            <a:tint val="50000"/>
            <a:alpha val="40000"/>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152400">
          <a:bevelT w="190500" h="38100"/>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622300" rtl="0">
            <a:lnSpc>
              <a:spcPct val="90000"/>
            </a:lnSpc>
            <a:spcBef>
              <a:spcPct val="0"/>
            </a:spcBef>
            <a:spcAft>
              <a:spcPct val="35000"/>
            </a:spcAft>
          </a:pPr>
          <a:r>
            <a:rPr lang="ru-RU" sz="1400" b="1" kern="1200" dirty="0" err="1" smtClean="0">
              <a:solidFill>
                <a:schemeClr val="bg1"/>
              </a:solidFill>
            </a:rPr>
            <a:t>Уальное</a:t>
          </a:r>
          <a:r>
            <a:rPr lang="ru-RU" sz="1400" b="1" kern="1200" dirty="0" smtClean="0">
              <a:solidFill>
                <a:schemeClr val="bg1"/>
              </a:solidFill>
            </a:rPr>
            <a:t> (принуждение к близости против воли женщины).</a:t>
          </a:r>
          <a:endParaRPr lang="ru-RU" sz="1400" b="1" kern="1200" dirty="0">
            <a:solidFill>
              <a:schemeClr val="bg1"/>
            </a:solidFill>
          </a:endParaRPr>
        </a:p>
      </dsp:txBody>
      <dsp:txXfrm>
        <a:off x="3096638" y="1738296"/>
        <a:ext cx="2809608" cy="577960"/>
      </dsp:txXfrm>
    </dsp:sp>
    <dsp:sp modelId="{EC77C2C7-6D29-4C58-A72E-A8D711C1D8F4}">
      <dsp:nvSpPr>
        <dsp:cNvPr id="0" name=""/>
        <dsp:cNvSpPr/>
      </dsp:nvSpPr>
      <dsp:spPr>
        <a:xfrm>
          <a:off x="458" y="2741707"/>
          <a:ext cx="2809608" cy="240816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200000"/>
          </a:lightRig>
        </a:scene3d>
        <a:sp3d z="-300000" prstMaterial="metal">
          <a:bevelT w="88900" h="88900"/>
        </a:sp3d>
      </dsp:spPr>
      <dsp:style>
        <a:lnRef idx="1">
          <a:scrgbClr r="0" g="0" b="0"/>
        </a:lnRef>
        <a:fillRef idx="1">
          <a:scrgbClr r="0" g="0" b="0"/>
        </a:fillRef>
        <a:effectRef idx="0">
          <a:scrgbClr r="0" g="0" b="0"/>
        </a:effectRef>
        <a:fontRef idx="minor"/>
      </dsp:style>
    </dsp:sp>
    <dsp:sp modelId="{4DFE71ED-0925-45BD-8CA0-14E9006410A0}">
      <dsp:nvSpPr>
        <dsp:cNvPr id="0" name=""/>
        <dsp:cNvSpPr/>
      </dsp:nvSpPr>
      <dsp:spPr>
        <a:xfrm>
          <a:off x="458" y="4427424"/>
          <a:ext cx="2809608" cy="577960"/>
        </a:xfrm>
        <a:prstGeom prst="rect">
          <a:avLst/>
        </a:prstGeom>
        <a:solidFill>
          <a:schemeClr val="accent2">
            <a:tint val="50000"/>
            <a:alpha val="40000"/>
            <a:hueOff val="0"/>
            <a:satOff val="0"/>
            <a:lumOff val="0"/>
            <a:alphaOff val="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balanced" dir="t">
            <a:rot lat="0" lon="0" rev="8700000"/>
          </a:lightRig>
        </a:scene3d>
        <a:sp3d z="-152400" prstMaterial="metal">
          <a:bevelT w="88900" h="88900"/>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622300" rtl="0">
            <a:lnSpc>
              <a:spcPct val="90000"/>
            </a:lnSpc>
            <a:spcBef>
              <a:spcPct val="0"/>
            </a:spcBef>
            <a:spcAft>
              <a:spcPct val="35000"/>
            </a:spcAft>
          </a:pPr>
          <a:r>
            <a:rPr lang="ru-RU" sz="1400" b="1" kern="1200" dirty="0" smtClean="0">
              <a:solidFill>
                <a:schemeClr val="bg1"/>
              </a:solidFill>
            </a:rPr>
            <a:t>Экономическое – манипуляция деньгами.</a:t>
          </a:r>
          <a:endParaRPr lang="ru-RU" sz="1400" b="1" kern="1200" dirty="0">
            <a:solidFill>
              <a:schemeClr val="bg1"/>
            </a:solidFill>
          </a:endParaRPr>
        </a:p>
      </dsp:txBody>
      <dsp:txXfrm>
        <a:off x="458" y="4427424"/>
        <a:ext cx="2809608" cy="577960"/>
      </dsp:txXfrm>
    </dsp:sp>
    <dsp:sp modelId="{D0ABA193-3EF6-4DF6-B3F3-1524BA81A56D}">
      <dsp:nvSpPr>
        <dsp:cNvPr id="0" name=""/>
        <dsp:cNvSpPr/>
      </dsp:nvSpPr>
      <dsp:spPr>
        <a:xfrm>
          <a:off x="3096638" y="2741707"/>
          <a:ext cx="2809608" cy="2408167"/>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5000" b="-25000"/>
          </a:stretch>
        </a:blip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balanced" dir="t">
            <a:rot lat="0" lon="0" rev="8700000"/>
          </a:lightRig>
        </a:scene3d>
        <a:sp3d z="-300000" prstMaterial="metal">
          <a:bevelT w="88900" h="88900"/>
        </a:sp3d>
      </dsp:spPr>
      <dsp:style>
        <a:lnRef idx="1">
          <a:scrgbClr r="0" g="0" b="0"/>
        </a:lnRef>
        <a:fillRef idx="1">
          <a:scrgbClr r="0" g="0" b="0"/>
        </a:fillRef>
        <a:effectRef idx="0">
          <a:scrgbClr r="0" g="0" b="0"/>
        </a:effectRef>
        <a:fontRef idx="minor"/>
      </dsp:style>
    </dsp:sp>
    <dsp:sp modelId="{7012030B-29E5-4262-82E6-A02AD254FCE9}">
      <dsp:nvSpPr>
        <dsp:cNvPr id="0" name=""/>
        <dsp:cNvSpPr/>
      </dsp:nvSpPr>
      <dsp:spPr>
        <a:xfrm>
          <a:off x="3096638" y="4427424"/>
          <a:ext cx="2809608" cy="577960"/>
        </a:xfrm>
        <a:prstGeom prst="rect">
          <a:avLst/>
        </a:prstGeom>
        <a:solidFill>
          <a:schemeClr val="accent2">
            <a:tint val="50000"/>
            <a:alpha val="40000"/>
            <a:hueOff val="0"/>
            <a:satOff val="0"/>
            <a:lumOff val="0"/>
            <a:alphaOff val="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balanced" dir="t">
            <a:rot lat="0" lon="0" rev="8700000"/>
          </a:lightRig>
        </a:scene3d>
        <a:sp3d z="-152400" prstMaterial="metal">
          <a:bevelT w="88900" h="88900"/>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622300" rtl="0">
            <a:lnSpc>
              <a:spcPct val="90000"/>
            </a:lnSpc>
            <a:spcBef>
              <a:spcPct val="0"/>
            </a:spcBef>
            <a:spcAft>
              <a:spcPct val="35000"/>
            </a:spcAft>
          </a:pPr>
          <a:r>
            <a:rPr lang="ru-RU" sz="1400" b="1" kern="1200" dirty="0" smtClean="0">
              <a:solidFill>
                <a:schemeClr val="tx1"/>
              </a:solidFill>
            </a:rPr>
            <a:t>И последняя стадия — это физическое насилие.</a:t>
          </a:r>
          <a:endParaRPr lang="ru-RU" sz="1400" b="1" kern="1200" dirty="0">
            <a:solidFill>
              <a:schemeClr val="tx1"/>
            </a:solidFill>
          </a:endParaRPr>
        </a:p>
      </dsp:txBody>
      <dsp:txXfrm>
        <a:off x="3096638" y="4427424"/>
        <a:ext cx="2809608" cy="5779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A0CFE-7D37-4CEC-BAEF-57C4B27A9489}">
      <dsp:nvSpPr>
        <dsp:cNvPr id="0" name=""/>
        <dsp:cNvSpPr/>
      </dsp:nvSpPr>
      <dsp:spPr>
        <a:xfrm>
          <a:off x="-59251" y="0"/>
          <a:ext cx="4617335" cy="771159"/>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solidFill>
                <a:schemeClr val="tx1"/>
              </a:solidFill>
            </a:rPr>
            <a:t>— родительская модель поведения (либо отец бил мать, либо мать издевалась над отцом);</a:t>
          </a:r>
          <a:endParaRPr lang="ru-RU" sz="1400" kern="1200" dirty="0">
            <a:solidFill>
              <a:schemeClr val="tx1"/>
            </a:solidFill>
          </a:endParaRPr>
        </a:p>
      </dsp:txBody>
      <dsp:txXfrm>
        <a:off x="-36665" y="22586"/>
        <a:ext cx="3694968" cy="725987"/>
      </dsp:txXfrm>
    </dsp:sp>
    <dsp:sp modelId="{B7D0479C-662A-4FF0-8F03-011459409D47}">
      <dsp:nvSpPr>
        <dsp:cNvPr id="0" name=""/>
        <dsp:cNvSpPr/>
      </dsp:nvSpPr>
      <dsp:spPr>
        <a:xfrm>
          <a:off x="285549" y="878265"/>
          <a:ext cx="4617335" cy="771159"/>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solidFill>
                <a:schemeClr val="tx1"/>
              </a:solidFill>
            </a:rPr>
            <a:t>— индивида, склонного к бытовому насилию, часто в детстве избивали родители или</a:t>
          </a:r>
          <a:endParaRPr lang="ru-RU" sz="1400" kern="1200" dirty="0">
            <a:solidFill>
              <a:schemeClr val="tx1"/>
            </a:solidFill>
          </a:endParaRPr>
        </a:p>
      </dsp:txBody>
      <dsp:txXfrm>
        <a:off x="308135" y="900851"/>
        <a:ext cx="3726108" cy="725987"/>
      </dsp:txXfrm>
    </dsp:sp>
    <dsp:sp modelId="{397EA67D-1EEE-4E6D-8643-41092565CFBE}">
      <dsp:nvSpPr>
        <dsp:cNvPr id="0" name=""/>
        <dsp:cNvSpPr/>
      </dsp:nvSpPr>
      <dsp:spPr>
        <a:xfrm>
          <a:off x="630350" y="1756531"/>
          <a:ext cx="4617335" cy="771159"/>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solidFill>
                <a:schemeClr val="tx1"/>
              </a:solidFill>
            </a:rPr>
            <a:t>—издевались над ними;</a:t>
          </a:r>
          <a:endParaRPr lang="ru-RU" sz="1400" kern="1200" dirty="0">
            <a:solidFill>
              <a:schemeClr val="tx1"/>
            </a:solidFill>
          </a:endParaRPr>
        </a:p>
      </dsp:txBody>
      <dsp:txXfrm>
        <a:off x="652936" y="1779117"/>
        <a:ext cx="3726108" cy="725987"/>
      </dsp:txXfrm>
    </dsp:sp>
    <dsp:sp modelId="{3A0A0E69-4ECE-4046-9C1D-77292E3A9224}">
      <dsp:nvSpPr>
        <dsp:cNvPr id="0" name=""/>
        <dsp:cNvSpPr/>
      </dsp:nvSpPr>
      <dsp:spPr>
        <a:xfrm>
          <a:off x="975151" y="2634796"/>
          <a:ext cx="4617335" cy="771159"/>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solidFill>
                <a:schemeClr val="tx1"/>
              </a:solidFill>
            </a:rPr>
            <a:t>— матриархальный или патриархальный уклад жизни семьи;</a:t>
          </a:r>
          <a:endParaRPr lang="ru-RU" sz="1400" kern="1200" dirty="0">
            <a:solidFill>
              <a:schemeClr val="tx1"/>
            </a:solidFill>
          </a:endParaRPr>
        </a:p>
      </dsp:txBody>
      <dsp:txXfrm>
        <a:off x="997737" y="2657382"/>
        <a:ext cx="3726108" cy="725987"/>
      </dsp:txXfrm>
    </dsp:sp>
    <dsp:sp modelId="{884E7561-A0DC-48DD-A6D1-2713D34215B8}">
      <dsp:nvSpPr>
        <dsp:cNvPr id="0" name=""/>
        <dsp:cNvSpPr/>
      </dsp:nvSpPr>
      <dsp:spPr>
        <a:xfrm>
          <a:off x="1201448" y="3513062"/>
          <a:ext cx="4854342" cy="771159"/>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solidFill>
                <a:schemeClr val="tx1"/>
              </a:solidFill>
            </a:rPr>
            <a:t>— абсолютная убежденность в том, что партнер, подвергающийся насилию, жаждет быть жертвой и неспособен прекратить отношения;</a:t>
          </a:r>
          <a:endParaRPr lang="ru-RU" sz="1400" kern="1200" dirty="0">
            <a:solidFill>
              <a:schemeClr val="tx1"/>
            </a:solidFill>
          </a:endParaRPr>
        </a:p>
      </dsp:txBody>
      <dsp:txXfrm>
        <a:off x="1224034" y="3535648"/>
        <a:ext cx="3919687" cy="725987"/>
      </dsp:txXfrm>
    </dsp:sp>
    <dsp:sp modelId="{CF925138-3F87-4331-86CB-44EFA4635984}">
      <dsp:nvSpPr>
        <dsp:cNvPr id="0" name=""/>
        <dsp:cNvSpPr/>
      </dsp:nvSpPr>
      <dsp:spPr>
        <a:xfrm>
          <a:off x="4056829" y="563375"/>
          <a:ext cx="501253" cy="501253"/>
        </a:xfrm>
        <a:prstGeom prst="downArrow">
          <a:avLst>
            <a:gd name="adj1" fmla="val 55000"/>
            <a:gd name="adj2" fmla="val 45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ru-RU" sz="2200" kern="1200"/>
        </a:p>
      </dsp:txBody>
      <dsp:txXfrm>
        <a:off x="4169611" y="563375"/>
        <a:ext cx="275689" cy="377193"/>
      </dsp:txXfrm>
    </dsp:sp>
    <dsp:sp modelId="{9B8E2661-067A-4D45-9DDF-C4A3709137C8}">
      <dsp:nvSpPr>
        <dsp:cNvPr id="0" name=""/>
        <dsp:cNvSpPr/>
      </dsp:nvSpPr>
      <dsp:spPr>
        <a:xfrm>
          <a:off x="4401630" y="1441640"/>
          <a:ext cx="501253" cy="501253"/>
        </a:xfrm>
        <a:prstGeom prst="downArrow">
          <a:avLst>
            <a:gd name="adj1" fmla="val 55000"/>
            <a:gd name="adj2" fmla="val 45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ru-RU" sz="2200" kern="1200"/>
        </a:p>
      </dsp:txBody>
      <dsp:txXfrm>
        <a:off x="4514412" y="1441640"/>
        <a:ext cx="275689" cy="377193"/>
      </dsp:txXfrm>
    </dsp:sp>
    <dsp:sp modelId="{DD036931-B902-47EE-AA4B-C6EB16C0006C}">
      <dsp:nvSpPr>
        <dsp:cNvPr id="0" name=""/>
        <dsp:cNvSpPr/>
      </dsp:nvSpPr>
      <dsp:spPr>
        <a:xfrm>
          <a:off x="4746431" y="2307053"/>
          <a:ext cx="501253" cy="501253"/>
        </a:xfrm>
        <a:prstGeom prst="downArrow">
          <a:avLst>
            <a:gd name="adj1" fmla="val 55000"/>
            <a:gd name="adj2" fmla="val 45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ru-RU" sz="2200" kern="1200"/>
        </a:p>
      </dsp:txBody>
      <dsp:txXfrm>
        <a:off x="4859213" y="2307053"/>
        <a:ext cx="275689" cy="377193"/>
      </dsp:txXfrm>
    </dsp:sp>
    <dsp:sp modelId="{3744916D-84D9-4D50-8EFD-A488F57FC838}">
      <dsp:nvSpPr>
        <dsp:cNvPr id="0" name=""/>
        <dsp:cNvSpPr/>
      </dsp:nvSpPr>
      <dsp:spPr>
        <a:xfrm>
          <a:off x="5091232" y="3193887"/>
          <a:ext cx="501253" cy="501253"/>
        </a:xfrm>
        <a:prstGeom prst="downArrow">
          <a:avLst>
            <a:gd name="adj1" fmla="val 55000"/>
            <a:gd name="adj2" fmla="val 45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ru-RU" sz="2200" kern="1200"/>
        </a:p>
      </dsp:txBody>
      <dsp:txXfrm>
        <a:off x="5204014" y="3193887"/>
        <a:ext cx="275689" cy="377193"/>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97106B0C-54BF-4AC5-98B5-630A84483A96}" type="datetimeFigureOut">
              <a:rPr lang="ru-RU" smtClean="0"/>
              <a:t>26.04.2017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3039C4-F8C0-4DA0-871B-2EAA72370A19}" type="slidenum">
              <a:rPr lang="ru-RU" smtClean="0"/>
              <a:t>‹#›</a:t>
            </a:fld>
            <a:endParaRPr lang="ru-RU"/>
          </a:p>
        </p:txBody>
      </p:sp>
    </p:spTree>
    <p:extLst>
      <p:ext uri="{BB962C8B-B14F-4D97-AF65-F5344CB8AC3E}">
        <p14:creationId xmlns:p14="http://schemas.microsoft.com/office/powerpoint/2010/main" val="10486474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7106B0C-54BF-4AC5-98B5-630A84483A96}" type="datetimeFigureOut">
              <a:rPr lang="ru-RU" smtClean="0"/>
              <a:t>26.04.2017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3039C4-F8C0-4DA0-871B-2EAA72370A19}" type="slidenum">
              <a:rPr lang="ru-RU" smtClean="0"/>
              <a:t>‹#›</a:t>
            </a:fld>
            <a:endParaRPr lang="ru-RU"/>
          </a:p>
        </p:txBody>
      </p:sp>
    </p:spTree>
    <p:extLst>
      <p:ext uri="{BB962C8B-B14F-4D97-AF65-F5344CB8AC3E}">
        <p14:creationId xmlns:p14="http://schemas.microsoft.com/office/powerpoint/2010/main" val="12742061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7106B0C-54BF-4AC5-98B5-630A84483A96}" type="datetimeFigureOut">
              <a:rPr lang="ru-RU" smtClean="0"/>
              <a:t>26.04.2017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3039C4-F8C0-4DA0-871B-2EAA72370A19}" type="slidenum">
              <a:rPr lang="ru-RU" smtClean="0"/>
              <a:t>‹#›</a:t>
            </a:fld>
            <a:endParaRPr lang="ru-RU"/>
          </a:p>
        </p:txBody>
      </p:sp>
    </p:spTree>
    <p:extLst>
      <p:ext uri="{BB962C8B-B14F-4D97-AF65-F5344CB8AC3E}">
        <p14:creationId xmlns:p14="http://schemas.microsoft.com/office/powerpoint/2010/main" val="39068088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t>26.04.2017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24847131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t>26.04.2017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28807381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F9D1EDC-A2B1-4467-8D3F-4DFD9B83CAD8}" type="datetimeFigureOut">
              <a:rPr lang="uk-UA" smtClean="0"/>
              <a:t>26.04.2017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13341406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9F9D1EDC-A2B1-4467-8D3F-4DFD9B83CAD8}" type="datetimeFigureOut">
              <a:rPr lang="uk-UA" smtClean="0"/>
              <a:t>26.04.2017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3066386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9F9D1EDC-A2B1-4467-8D3F-4DFD9B83CAD8}" type="datetimeFigureOut">
              <a:rPr lang="uk-UA" smtClean="0"/>
              <a:t>26.04.2017</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40817432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9F9D1EDC-A2B1-4467-8D3F-4DFD9B83CAD8}" type="datetimeFigureOut">
              <a:rPr lang="uk-UA" smtClean="0"/>
              <a:t>26.04.2017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101539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F9D1EDC-A2B1-4467-8D3F-4DFD9B83CAD8}" type="datetimeFigureOut">
              <a:rPr lang="uk-UA" smtClean="0"/>
              <a:t>26.04.2017</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24727035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9D1EDC-A2B1-4467-8D3F-4DFD9B83CAD8}" type="datetimeFigureOut">
              <a:rPr lang="uk-UA" smtClean="0"/>
              <a:t>26.04.2017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40708896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7106B0C-54BF-4AC5-98B5-630A84483A96}" type="datetimeFigureOut">
              <a:rPr lang="ru-RU" smtClean="0"/>
              <a:t>26.04.2017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3039C4-F8C0-4DA0-871B-2EAA72370A19}" type="slidenum">
              <a:rPr lang="ru-RU" smtClean="0"/>
              <a:t>‹#›</a:t>
            </a:fld>
            <a:endParaRPr lang="ru-RU"/>
          </a:p>
        </p:txBody>
      </p:sp>
    </p:spTree>
    <p:extLst>
      <p:ext uri="{BB962C8B-B14F-4D97-AF65-F5344CB8AC3E}">
        <p14:creationId xmlns:p14="http://schemas.microsoft.com/office/powerpoint/2010/main" val="29756526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uk-UA"/>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9D1EDC-A2B1-4467-8D3F-4DFD9B83CAD8}" type="datetimeFigureOut">
              <a:rPr lang="uk-UA" smtClean="0"/>
              <a:t>26.04.2017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14121293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t>26.04.2017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30926208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t>26.04.2017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t>‹#›</a:t>
            </a:fld>
            <a:endParaRPr lang="uk-UA"/>
          </a:p>
        </p:txBody>
      </p:sp>
    </p:spTree>
    <p:extLst>
      <p:ext uri="{BB962C8B-B14F-4D97-AF65-F5344CB8AC3E}">
        <p14:creationId xmlns:p14="http://schemas.microsoft.com/office/powerpoint/2010/main" val="6419749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7106B0C-54BF-4AC5-98B5-630A84483A96}" type="datetimeFigureOut">
              <a:rPr lang="ru-RU" smtClean="0"/>
              <a:t>26.04.2017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3039C4-F8C0-4DA0-871B-2EAA72370A19}" type="slidenum">
              <a:rPr lang="ru-RU" smtClean="0"/>
              <a:t>‹#›</a:t>
            </a:fld>
            <a:endParaRPr lang="ru-RU"/>
          </a:p>
        </p:txBody>
      </p:sp>
    </p:spTree>
    <p:extLst>
      <p:ext uri="{BB962C8B-B14F-4D97-AF65-F5344CB8AC3E}">
        <p14:creationId xmlns:p14="http://schemas.microsoft.com/office/powerpoint/2010/main" val="21812694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97106B0C-54BF-4AC5-98B5-630A84483A96}" type="datetimeFigureOut">
              <a:rPr lang="ru-RU" smtClean="0"/>
              <a:t>26.04.2017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3039C4-F8C0-4DA0-871B-2EAA72370A19}" type="slidenum">
              <a:rPr lang="ru-RU" smtClean="0"/>
              <a:t>‹#›</a:t>
            </a:fld>
            <a:endParaRPr lang="ru-RU"/>
          </a:p>
        </p:txBody>
      </p:sp>
    </p:spTree>
    <p:extLst>
      <p:ext uri="{BB962C8B-B14F-4D97-AF65-F5344CB8AC3E}">
        <p14:creationId xmlns:p14="http://schemas.microsoft.com/office/powerpoint/2010/main" val="21171328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97106B0C-54BF-4AC5-98B5-630A84483A96}" type="datetimeFigureOut">
              <a:rPr lang="ru-RU" smtClean="0"/>
              <a:t>26.04.2017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33039C4-F8C0-4DA0-871B-2EAA72370A19}" type="slidenum">
              <a:rPr lang="ru-RU" smtClean="0"/>
              <a:t>‹#›</a:t>
            </a:fld>
            <a:endParaRPr lang="ru-RU"/>
          </a:p>
        </p:txBody>
      </p:sp>
    </p:spTree>
    <p:extLst>
      <p:ext uri="{BB962C8B-B14F-4D97-AF65-F5344CB8AC3E}">
        <p14:creationId xmlns:p14="http://schemas.microsoft.com/office/powerpoint/2010/main" val="1683443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97106B0C-54BF-4AC5-98B5-630A84483A96}" type="datetimeFigureOut">
              <a:rPr lang="ru-RU" smtClean="0"/>
              <a:t>26.04.2017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33039C4-F8C0-4DA0-871B-2EAA72370A19}" type="slidenum">
              <a:rPr lang="ru-RU" smtClean="0"/>
              <a:t>‹#›</a:t>
            </a:fld>
            <a:endParaRPr lang="ru-RU"/>
          </a:p>
        </p:txBody>
      </p:sp>
    </p:spTree>
    <p:extLst>
      <p:ext uri="{BB962C8B-B14F-4D97-AF65-F5344CB8AC3E}">
        <p14:creationId xmlns:p14="http://schemas.microsoft.com/office/powerpoint/2010/main" val="15771550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7106B0C-54BF-4AC5-98B5-630A84483A96}" type="datetimeFigureOut">
              <a:rPr lang="ru-RU" smtClean="0"/>
              <a:t>26.04.2017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33039C4-F8C0-4DA0-871B-2EAA72370A19}" type="slidenum">
              <a:rPr lang="ru-RU" smtClean="0"/>
              <a:t>‹#›</a:t>
            </a:fld>
            <a:endParaRPr lang="ru-RU"/>
          </a:p>
        </p:txBody>
      </p:sp>
    </p:spTree>
    <p:extLst>
      <p:ext uri="{BB962C8B-B14F-4D97-AF65-F5344CB8AC3E}">
        <p14:creationId xmlns:p14="http://schemas.microsoft.com/office/powerpoint/2010/main" val="22792828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7106B0C-54BF-4AC5-98B5-630A84483A96}" type="datetimeFigureOut">
              <a:rPr lang="ru-RU" smtClean="0"/>
              <a:t>26.04.2017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3039C4-F8C0-4DA0-871B-2EAA72370A19}" type="slidenum">
              <a:rPr lang="ru-RU" smtClean="0"/>
              <a:t>‹#›</a:t>
            </a:fld>
            <a:endParaRPr lang="ru-RU"/>
          </a:p>
        </p:txBody>
      </p:sp>
    </p:spTree>
    <p:extLst>
      <p:ext uri="{BB962C8B-B14F-4D97-AF65-F5344CB8AC3E}">
        <p14:creationId xmlns:p14="http://schemas.microsoft.com/office/powerpoint/2010/main" val="19772195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uk-UA"/>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7106B0C-54BF-4AC5-98B5-630A84483A96}" type="datetimeFigureOut">
              <a:rPr lang="ru-RU" smtClean="0"/>
              <a:t>26.04.2017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3039C4-F8C0-4DA0-871B-2EAA72370A19}" type="slidenum">
              <a:rPr lang="ru-RU" smtClean="0"/>
              <a:t>‹#›</a:t>
            </a:fld>
            <a:endParaRPr lang="ru-RU"/>
          </a:p>
        </p:txBody>
      </p:sp>
    </p:spTree>
    <p:extLst>
      <p:ext uri="{BB962C8B-B14F-4D97-AF65-F5344CB8AC3E}">
        <p14:creationId xmlns:p14="http://schemas.microsoft.com/office/powerpoint/2010/main" val="10389771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1"/>
            <a:ext cx="12192000" cy="6852088"/>
          </a:xfrm>
          <a:prstGeom prst="rect">
            <a:avLst/>
          </a:prstGeom>
        </p:spPr>
      </p:pic>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06B0C-54BF-4AC5-98B5-630A84483A96}" type="datetimeFigureOut">
              <a:rPr lang="ru-RU" smtClean="0"/>
              <a:t>26.04.2017</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039C4-F8C0-4DA0-871B-2EAA72370A19}" type="slidenum">
              <a:rPr lang="ru-RU" smtClean="0"/>
              <a:t>‹#›</a:t>
            </a:fld>
            <a:endParaRPr lang="ru-RU"/>
          </a:p>
        </p:txBody>
      </p:sp>
    </p:spTree>
    <p:extLst>
      <p:ext uri="{BB962C8B-B14F-4D97-AF65-F5344CB8AC3E}">
        <p14:creationId xmlns:p14="http://schemas.microsoft.com/office/powerpoint/2010/main" val="3026650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0"/>
            <a:ext cx="12191999" cy="6852044"/>
          </a:xfrm>
          <a:prstGeom prst="rect">
            <a:avLst/>
          </a:prstGeom>
        </p:spPr>
      </p:pic>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D1EDC-A2B1-4467-8D3F-4DFD9B83CAD8}" type="datetimeFigureOut">
              <a:rPr lang="uk-UA" smtClean="0"/>
              <a:t>26.04.2017</a:t>
            </a:fld>
            <a:endParaRPr lang="uk-UA"/>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570F2-E200-4629-A09A-B32E2C0D788B}" type="slidenum">
              <a:rPr lang="uk-UA" smtClean="0"/>
              <a:t>‹#›</a:t>
            </a:fld>
            <a:endParaRPr lang="uk-UA"/>
          </a:p>
        </p:txBody>
      </p:sp>
    </p:spTree>
    <p:extLst>
      <p:ext uri="{BB962C8B-B14F-4D97-AF65-F5344CB8AC3E}">
        <p14:creationId xmlns:p14="http://schemas.microsoft.com/office/powerpoint/2010/main" val="3875808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36.jfif"/><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35.jfif"/><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22.pn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3.jfif"/><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4.jp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28.jfif"/><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27.jfif"/><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83317" y="2141357"/>
            <a:ext cx="5938787" cy="240631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ru-RU" sz="5000" b="1" dirty="0">
                <a:latin typeface="Arial Black" panose="020B0A04020102020204" pitchFamily="34" charset="0"/>
              </a:rPr>
              <a:t>Профилактика домашнего </a:t>
            </a:r>
            <a:r>
              <a:rPr lang="ru-RU" sz="5000" b="1" dirty="0" smtClean="0">
                <a:latin typeface="Arial Black" panose="020B0A04020102020204" pitchFamily="34" charset="0"/>
              </a:rPr>
              <a:t>насилия</a:t>
            </a:r>
            <a:endParaRPr lang="ru-RU" sz="5000" dirty="0">
              <a:latin typeface="Arial Black" panose="020B0A04020102020204" pitchFamily="34" charset="0"/>
            </a:endParaRPr>
          </a:p>
        </p:txBody>
      </p:sp>
      <p:sp>
        <p:nvSpPr>
          <p:cNvPr id="3" name="Подзаголовок 2"/>
          <p:cNvSpPr>
            <a:spLocks noGrp="1"/>
          </p:cNvSpPr>
          <p:nvPr>
            <p:ph type="subTitle" idx="1"/>
          </p:nvPr>
        </p:nvSpPr>
        <p:spPr>
          <a:xfrm>
            <a:off x="8653110" y="5070107"/>
            <a:ext cx="3269381" cy="1561699"/>
          </a:xfrm>
        </p:spPr>
        <p:txBody>
          <a:bodyPr>
            <a:normAutofit lnSpcReduction="10000"/>
          </a:bodyPr>
          <a:lstStyle/>
          <a:p>
            <a:pPr algn="r"/>
            <a:r>
              <a:rPr lang="ru-RU" sz="1900" dirty="0">
                <a:effectLst>
                  <a:outerShdw blurRad="38100" dist="38100" dir="2700000" algn="tl">
                    <a:srgbClr val="000000">
                      <a:alpha val="43137"/>
                    </a:srgbClr>
                  </a:outerShdw>
                </a:effectLst>
              </a:rPr>
              <a:t>Подготовили студентки      </a:t>
            </a:r>
            <a:endParaRPr lang="ru-RU" sz="1900" dirty="0" smtClean="0">
              <a:effectLst>
                <a:outerShdw blurRad="38100" dist="38100" dir="2700000" algn="tl">
                  <a:srgbClr val="000000">
                    <a:alpha val="43137"/>
                  </a:srgbClr>
                </a:outerShdw>
              </a:effectLst>
            </a:endParaRPr>
          </a:p>
          <a:p>
            <a:pPr algn="r"/>
            <a:r>
              <a:rPr lang="ru-RU" sz="1900" dirty="0" smtClean="0">
                <a:effectLst>
                  <a:outerShdw blurRad="38100" dist="38100" dir="2700000" algn="tl">
                    <a:srgbClr val="000000">
                      <a:alpha val="43137"/>
                    </a:srgbClr>
                  </a:outerShdw>
                </a:effectLst>
              </a:rPr>
              <a:t> </a:t>
            </a:r>
            <a:r>
              <a:rPr lang="ru-RU" sz="1900" dirty="0">
                <a:effectLst>
                  <a:outerShdw blurRad="38100" dist="38100" dir="2700000" algn="tl">
                    <a:srgbClr val="000000">
                      <a:alpha val="43137"/>
                    </a:srgbClr>
                  </a:outerShdw>
                </a:effectLst>
              </a:rPr>
              <a:t>4</a:t>
            </a:r>
            <a:r>
              <a:rPr lang="ru-RU" sz="1900" dirty="0" smtClean="0">
                <a:effectLst>
                  <a:outerShdw blurRad="38100" dist="38100" dir="2700000" algn="tl">
                    <a:srgbClr val="000000">
                      <a:alpha val="43137"/>
                    </a:srgbClr>
                  </a:outerShdw>
                </a:effectLst>
              </a:rPr>
              <a:t>-го </a:t>
            </a:r>
            <a:r>
              <a:rPr lang="ru-RU" sz="1900" dirty="0">
                <a:effectLst>
                  <a:outerShdw blurRad="38100" dist="38100" dir="2700000" algn="tl">
                    <a:srgbClr val="000000">
                      <a:alpha val="43137"/>
                    </a:srgbClr>
                  </a:outerShdw>
                </a:effectLst>
              </a:rPr>
              <a:t>курса группы 1-ПОНБ Евгения Малевич,      </a:t>
            </a:r>
            <a:endParaRPr lang="ru-RU" sz="1900" dirty="0" smtClean="0">
              <a:effectLst>
                <a:outerShdw blurRad="38100" dist="38100" dir="2700000" algn="tl">
                  <a:srgbClr val="000000">
                    <a:alpha val="43137"/>
                  </a:srgbClr>
                </a:outerShdw>
              </a:effectLst>
            </a:endParaRPr>
          </a:p>
          <a:p>
            <a:pPr algn="r"/>
            <a:r>
              <a:rPr lang="ru-RU" sz="1900" dirty="0" smtClean="0">
                <a:effectLst>
                  <a:outerShdw blurRad="38100" dist="38100" dir="2700000" algn="tl">
                    <a:srgbClr val="000000">
                      <a:alpha val="43137"/>
                    </a:srgbClr>
                  </a:outerShdw>
                </a:effectLst>
              </a:rPr>
              <a:t>Милена </a:t>
            </a:r>
            <a:r>
              <a:rPr lang="ru-RU" sz="1900" dirty="0" err="1">
                <a:effectLst>
                  <a:outerShdw blurRad="38100" dist="38100" dir="2700000" algn="tl">
                    <a:srgbClr val="000000">
                      <a:alpha val="43137"/>
                    </a:srgbClr>
                  </a:outerShdw>
                </a:effectLst>
              </a:rPr>
              <a:t>Мякушко</a:t>
            </a:r>
            <a:r>
              <a:rPr lang="ru-RU" sz="1900" dirty="0">
                <a:effectLst>
                  <a:outerShdw blurRad="38100" dist="38100" dir="2700000" algn="tl">
                    <a:srgbClr val="000000">
                      <a:alpha val="43137"/>
                    </a:srgbClr>
                  </a:outerShdw>
                </a:effectLst>
              </a:rPr>
              <a:t>,   Екатерина </a:t>
            </a:r>
            <a:r>
              <a:rPr lang="ru-RU" sz="1900" dirty="0" err="1" smtClean="0">
                <a:effectLst>
                  <a:outerShdw blurRad="38100" dist="38100" dir="2700000" algn="tl">
                    <a:srgbClr val="000000">
                      <a:alpha val="43137"/>
                    </a:srgbClr>
                  </a:outerShdw>
                </a:effectLst>
              </a:rPr>
              <a:t>Серажим</a:t>
            </a:r>
            <a:endParaRPr lang="ru-RU" sz="1900" dirty="0">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stretch>
            <a:fillRect/>
          </a:stretch>
        </p:blipFill>
        <p:spPr>
          <a:xfrm>
            <a:off x="7751520" y="-260209"/>
            <a:ext cx="4440480" cy="480788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Прямоугольник 4"/>
          <p:cNvSpPr/>
          <p:nvPr/>
        </p:nvSpPr>
        <p:spPr>
          <a:xfrm rot="1036577">
            <a:off x="8748159" y="2024068"/>
            <a:ext cx="2610010"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ru-RU" b="1" i="1" dirty="0" smtClean="0">
                <a:solidFill>
                  <a:schemeClr val="bg1"/>
                </a:solidFill>
                <a:latin typeface="Arial Black" panose="020B0A04020102020204" pitchFamily="34" charset="0"/>
              </a:rPr>
              <a:t>Дом без насилия! </a:t>
            </a:r>
            <a:endParaRPr lang="ru-RU"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1861403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200" b="1" u="sng" dirty="0">
                <a:latin typeface="Arial Black" panose="020B0A04020102020204" pitchFamily="34" charset="0"/>
              </a:rPr>
              <a:t>Домашнее насилие над женщинами </a:t>
            </a:r>
            <a:endParaRPr lang="ru-RU" sz="3200" dirty="0">
              <a:latin typeface="Arial Black" panose="020B0A04020102020204" pitchFamily="34" charset="0"/>
            </a:endParaRPr>
          </a:p>
        </p:txBody>
      </p:sp>
      <p:sp>
        <p:nvSpPr>
          <p:cNvPr id="6" name="Прямоугольник 5"/>
          <p:cNvSpPr/>
          <p:nvPr/>
        </p:nvSpPr>
        <p:spPr>
          <a:xfrm>
            <a:off x="3763479" y="1357162"/>
            <a:ext cx="8268102" cy="1138773"/>
          </a:xfrm>
          <a:prstGeom prst="rect">
            <a:avLst/>
          </a:prstGeom>
          <a:solidFill>
            <a:schemeClr val="bg1"/>
          </a:solidFill>
        </p:spPr>
        <p:txBody>
          <a:bodyPr wrap="square">
            <a:spAutoFit/>
          </a:bodyPr>
          <a:lstStyle/>
          <a:p>
            <a:r>
              <a:rPr lang="ru-RU" sz="1700" b="1" dirty="0" smtClean="0">
                <a:effectLst/>
                <a:latin typeface="Times New Roman" panose="02020603050405020304" pitchFamily="18" charset="0"/>
                <a:ea typeface="Calibri" panose="020F0502020204030204" pitchFamily="34" charset="0"/>
              </a:rPr>
              <a:t>насилием над женщинами считается </a:t>
            </a:r>
            <a:r>
              <a:rPr lang="ru-RU" sz="1700" dirty="0" smtClean="0">
                <a:effectLst/>
                <a:latin typeface="Times New Roman" panose="02020603050405020304" pitchFamily="18" charset="0"/>
                <a:ea typeface="Calibri" panose="020F0502020204030204" pitchFamily="34" charset="0"/>
              </a:rPr>
              <a:t>всякий насильственный акт, совершенный из­-за полового признака, который наносит либо может нанести половой, физический или психологический вред, страдания женщинам, а кроме этого угрозы свершения подобных актов, принуждение к чему-­либо, лишение свободы жизни</a:t>
            </a:r>
            <a:endParaRPr lang="ru-RU" sz="1700" dirty="0"/>
          </a:p>
        </p:txBody>
      </p:sp>
      <p:grpSp>
        <p:nvGrpSpPr>
          <p:cNvPr id="7" name="Group 3"/>
          <p:cNvGrpSpPr>
            <a:grpSpLocks/>
          </p:cNvGrpSpPr>
          <p:nvPr/>
        </p:nvGrpSpPr>
        <p:grpSpPr bwMode="auto">
          <a:xfrm>
            <a:off x="3992680" y="2584889"/>
            <a:ext cx="3832658" cy="3850107"/>
            <a:chOff x="1824" y="633"/>
            <a:chExt cx="2834" cy="2849"/>
          </a:xfrm>
        </p:grpSpPr>
        <p:sp>
          <p:nvSpPr>
            <p:cNvPr id="8" name="Puzzle3"/>
            <p:cNvSpPr>
              <a:spLocks noEditPoints="1" noChangeArrowheads="1"/>
            </p:cNvSpPr>
            <p:nvPr/>
          </p:nvSpPr>
          <p:spPr bwMode="gray">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adFill rotWithShape="1">
              <a:gsLst>
                <a:gs pos="0">
                  <a:schemeClr val="accent1">
                    <a:gamma/>
                    <a:shade val="63529"/>
                    <a:invGamma/>
                  </a:schemeClr>
                </a:gs>
                <a:gs pos="100000">
                  <a:schemeClr val="accent1"/>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endParaRPr lang="ru-RU"/>
            </a:p>
          </p:txBody>
        </p:sp>
        <p:sp>
          <p:nvSpPr>
            <p:cNvPr id="9" name="Puzzle2"/>
            <p:cNvSpPr>
              <a:spLocks noEditPoints="1" noChangeArrowheads="1"/>
            </p:cNvSpPr>
            <p:nvPr/>
          </p:nvSpPr>
          <p:spPr bwMode="gray">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adFill rotWithShape="1">
              <a:gsLst>
                <a:gs pos="0">
                  <a:schemeClr val="accent2">
                    <a:gamma/>
                    <a:tint val="45490"/>
                    <a:invGamma/>
                  </a:schemeClr>
                </a:gs>
                <a:gs pos="100000">
                  <a:schemeClr val="accent2"/>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endParaRPr lang="ru-RU"/>
            </a:p>
          </p:txBody>
        </p:sp>
        <p:sp>
          <p:nvSpPr>
            <p:cNvPr id="10" name="Puzzle4"/>
            <p:cNvSpPr>
              <a:spLocks noEditPoints="1" noChangeArrowheads="1"/>
            </p:cNvSpPr>
            <p:nvPr/>
          </p:nvSpPr>
          <p:spPr bwMode="gray">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chemeClr val="hlink"/>
                </a:gs>
                <a:gs pos="100000">
                  <a:schemeClr val="hlink">
                    <a:gamma/>
                    <a:tint val="51373"/>
                    <a:invGamma/>
                  </a:schemeClr>
                </a:gs>
              </a:gsLst>
              <a:lin ang="189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endParaRPr lang="ru-RU"/>
            </a:p>
          </p:txBody>
        </p:sp>
        <p:sp>
          <p:nvSpPr>
            <p:cNvPr id="11" name="Puzzle1"/>
            <p:cNvSpPr>
              <a:spLocks noEditPoints="1" noChangeArrowheads="1"/>
            </p:cNvSpPr>
            <p:nvPr/>
          </p:nvSpPr>
          <p:spPr bwMode="gray">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rotWithShape="1">
              <a:gsLst>
                <a:gs pos="0">
                  <a:schemeClr val="folHlink"/>
                </a:gs>
                <a:gs pos="100000">
                  <a:schemeClr val="folHlink">
                    <a:gamma/>
                    <a:shade val="46275"/>
                    <a:invGamma/>
                  </a:schemeClr>
                </a:gs>
              </a:gsLst>
              <a:lin ang="27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endParaRPr lang="ru-RU"/>
            </a:p>
          </p:txBody>
        </p:sp>
      </p:grpSp>
      <p:sp>
        <p:nvSpPr>
          <p:cNvPr id="17" name="Прямоугольник 16"/>
          <p:cNvSpPr/>
          <p:nvPr/>
        </p:nvSpPr>
        <p:spPr>
          <a:xfrm>
            <a:off x="200529" y="2424448"/>
            <a:ext cx="4719887" cy="1015663"/>
          </a:xfrm>
          <a:prstGeom prst="rect">
            <a:avLst/>
          </a:prstGeom>
        </p:spPr>
        <p:txBody>
          <a:bodyPr wrap="square">
            <a:spAutoFit/>
          </a:bodyPr>
          <a:lstStyle/>
          <a:p>
            <a:r>
              <a:rPr lang="ru-RU" dirty="0" smtClean="0">
                <a:effectLst/>
                <a:latin typeface="Times New Roman" panose="02020603050405020304" pitchFamily="18" charset="0"/>
                <a:ea typeface="Calibri" panose="020F0502020204030204" pitchFamily="34" charset="0"/>
              </a:rPr>
              <a:t>Примерно </a:t>
            </a:r>
            <a:r>
              <a:rPr lang="ru-RU" sz="2400" b="1" dirty="0" smtClean="0">
                <a:effectLst/>
                <a:latin typeface="Times New Roman" panose="02020603050405020304" pitchFamily="18" charset="0"/>
                <a:ea typeface="Calibri" panose="020F0502020204030204" pitchFamily="34" charset="0"/>
              </a:rPr>
              <a:t>33-50% </a:t>
            </a:r>
            <a:r>
              <a:rPr lang="ru-RU" dirty="0" smtClean="0">
                <a:effectLst/>
                <a:latin typeface="Times New Roman" panose="02020603050405020304" pitchFamily="18" charset="0"/>
                <a:ea typeface="Calibri" panose="020F0502020204030204" pitchFamily="34" charset="0"/>
              </a:rPr>
              <a:t>от общего числа женщин, умерших насильственной смертью, гибнет от руки своего мужа или любовника</a:t>
            </a:r>
            <a:endParaRPr lang="ru-RU" dirty="0"/>
          </a:p>
        </p:txBody>
      </p:sp>
      <p:sp>
        <p:nvSpPr>
          <p:cNvPr id="19" name="Прямоугольник 18"/>
          <p:cNvSpPr/>
          <p:nvPr/>
        </p:nvSpPr>
        <p:spPr>
          <a:xfrm>
            <a:off x="7660330" y="3653036"/>
            <a:ext cx="4366661" cy="1354217"/>
          </a:xfrm>
          <a:prstGeom prst="rect">
            <a:avLst/>
          </a:prstGeom>
        </p:spPr>
        <p:txBody>
          <a:bodyPr wrap="square">
            <a:spAutoFit/>
          </a:bodyPr>
          <a:lstStyle/>
          <a:p>
            <a:r>
              <a:rPr lang="ru-RU" dirty="0" smtClean="0">
                <a:effectLst/>
                <a:latin typeface="Times New Roman" panose="02020603050405020304" pitchFamily="18" charset="0"/>
                <a:ea typeface="Calibri" panose="020F0502020204030204" pitchFamily="34" charset="0"/>
              </a:rPr>
              <a:t>Оказалось, что каждое седьмое убийство на Земле происходит внутри семей, и свыше </a:t>
            </a:r>
            <a:r>
              <a:rPr lang="ru-RU" sz="2800" b="1" dirty="0" smtClean="0">
                <a:effectLst/>
                <a:latin typeface="Times New Roman" panose="02020603050405020304" pitchFamily="18" charset="0"/>
                <a:ea typeface="Calibri" panose="020F0502020204030204" pitchFamily="34" charset="0"/>
              </a:rPr>
              <a:t>38% </a:t>
            </a:r>
            <a:r>
              <a:rPr lang="ru-RU" dirty="0" smtClean="0">
                <a:effectLst/>
                <a:latin typeface="Times New Roman" panose="02020603050405020304" pitchFamily="18" charset="0"/>
                <a:ea typeface="Calibri" panose="020F0502020204030204" pitchFamily="34" charset="0"/>
              </a:rPr>
              <a:t>из них происходят по вине мужчины</a:t>
            </a:r>
            <a:endParaRPr lang="ru-RU" dirty="0"/>
          </a:p>
        </p:txBody>
      </p:sp>
      <p:sp>
        <p:nvSpPr>
          <p:cNvPr id="20" name="Прямоугольник 19"/>
          <p:cNvSpPr/>
          <p:nvPr/>
        </p:nvSpPr>
        <p:spPr>
          <a:xfrm>
            <a:off x="392612" y="5848907"/>
            <a:ext cx="4043301" cy="738664"/>
          </a:xfrm>
          <a:prstGeom prst="rect">
            <a:avLst/>
          </a:prstGeom>
          <a:ln>
            <a:solidFill>
              <a:schemeClr val="tx1"/>
            </a:solidFill>
            <a:prstDash val="sysDot"/>
          </a:ln>
        </p:spPr>
        <p:style>
          <a:lnRef idx="2">
            <a:schemeClr val="accent2"/>
          </a:lnRef>
          <a:fillRef idx="1001">
            <a:schemeClr val="lt1"/>
          </a:fillRef>
          <a:effectRef idx="0">
            <a:schemeClr val="accent2"/>
          </a:effectRef>
          <a:fontRef idx="minor">
            <a:schemeClr val="dk1"/>
          </a:fontRef>
        </p:style>
        <p:txBody>
          <a:bodyPr wrap="square">
            <a:spAutoFit/>
          </a:bodyPr>
          <a:lstStyle/>
          <a:p>
            <a:r>
              <a:rPr lang="ru-RU" dirty="0">
                <a:latin typeface="Times New Roman" panose="02020603050405020304" pitchFamily="18" charset="0"/>
                <a:ea typeface="Calibri" panose="020F0502020204030204" pitchFamily="34" charset="0"/>
              </a:rPr>
              <a:t>Ж</a:t>
            </a:r>
            <a:r>
              <a:rPr lang="ru-RU" dirty="0" smtClean="0">
                <a:effectLst/>
                <a:latin typeface="Times New Roman" panose="02020603050405020304" pitchFamily="18" charset="0"/>
                <a:ea typeface="Calibri" panose="020F0502020204030204" pitchFamily="34" charset="0"/>
              </a:rPr>
              <a:t>енщины убивали своего мужа или любовника лишь в </a:t>
            </a:r>
            <a:r>
              <a:rPr lang="ru-RU" sz="2400" b="1" dirty="0" smtClean="0">
                <a:effectLst/>
                <a:latin typeface="Times New Roman" panose="02020603050405020304" pitchFamily="18" charset="0"/>
                <a:ea typeface="Calibri" panose="020F0502020204030204" pitchFamily="34" charset="0"/>
              </a:rPr>
              <a:t>6% </a:t>
            </a:r>
            <a:r>
              <a:rPr lang="ru-RU" dirty="0" smtClean="0">
                <a:effectLst/>
                <a:latin typeface="Times New Roman" panose="02020603050405020304" pitchFamily="18" charset="0"/>
                <a:ea typeface="Calibri" panose="020F0502020204030204" pitchFamily="34" charset="0"/>
              </a:rPr>
              <a:t>случаев</a:t>
            </a:r>
            <a:endParaRPr lang="ru-RU" dirty="0"/>
          </a:p>
        </p:txBody>
      </p:sp>
      <p:sp>
        <p:nvSpPr>
          <p:cNvPr id="21" name="Стрелка вниз 20"/>
          <p:cNvSpPr/>
          <p:nvPr/>
        </p:nvSpPr>
        <p:spPr>
          <a:xfrm>
            <a:off x="1751798" y="1648526"/>
            <a:ext cx="365760" cy="701200"/>
          </a:xfrm>
          <a:prstGeom prst="downArrow">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22" name="Рисунок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638" y="4775326"/>
            <a:ext cx="1292994" cy="1292994"/>
          </a:xfrm>
          <a:prstGeom prst="rect">
            <a:avLst/>
          </a:prstGeom>
        </p:spPr>
      </p:pic>
      <p:sp>
        <p:nvSpPr>
          <p:cNvPr id="23" name="Стрелка вниз 22"/>
          <p:cNvSpPr/>
          <p:nvPr/>
        </p:nvSpPr>
        <p:spPr>
          <a:xfrm>
            <a:off x="8878807" y="2746749"/>
            <a:ext cx="706021" cy="683394"/>
          </a:xfrm>
          <a:prstGeom prst="downArrow">
            <a:avLst/>
          </a:prstGeom>
          <a:solidFill>
            <a:srgbClr val="FF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Рисунок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65" y="3514833"/>
            <a:ext cx="2363864" cy="214323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191977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096000" y="3631307"/>
            <a:ext cx="6096000" cy="981423"/>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indent="180340" algn="ctr">
              <a:lnSpc>
                <a:spcPct val="107000"/>
              </a:lnSpc>
              <a:spcAft>
                <a:spcPts val="0"/>
              </a:spcAft>
            </a:pPr>
            <a:r>
              <a:rPr lang="ru-RU" i="1" dirty="0" smtClean="0">
                <a:effectLst/>
                <a:latin typeface="Times New Roman" panose="02020603050405020304" pitchFamily="18" charset="0"/>
                <a:ea typeface="Calibri" panose="020F0502020204030204" pitchFamily="34" charset="0"/>
                <a:cs typeface="Times New Roman" panose="02020603050405020304" pitchFamily="18" charset="0"/>
              </a:rPr>
              <a:t>Поэтому, даже на приеме у психолога, врачу приходится объяснять и убеждать пациента в реальности происходящего.</a:t>
            </a:r>
            <a:endParaRPr lang="ru-RU"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Заголовок 1"/>
          <p:cNvSpPr>
            <a:spLocks noGrp="1"/>
          </p:cNvSpPr>
          <p:nvPr>
            <p:ph type="title"/>
          </p:nvPr>
        </p:nvSpPr>
        <p:spPr>
          <a:xfrm>
            <a:off x="705853" y="377792"/>
            <a:ext cx="10972800" cy="1143000"/>
          </a:xfrm>
        </p:spPr>
        <p:txBody>
          <a:bodyPr>
            <a:normAutofit/>
          </a:bodyPr>
          <a:lstStyle/>
          <a:p>
            <a:r>
              <a:rPr lang="ru-RU" sz="3400" b="1" dirty="0">
                <a:latin typeface="Arial Black" panose="020B0A04020102020204" pitchFamily="34" charset="0"/>
              </a:rPr>
              <a:t>Домашнее насилие бывает:</a:t>
            </a:r>
            <a:endParaRPr lang="ru-RU" sz="3400" dirty="0">
              <a:latin typeface="Arial Black" panose="020B0A04020102020204" pitchFamily="34" charset="0"/>
            </a:endParaRPr>
          </a:p>
        </p:txBody>
      </p:sp>
      <p:graphicFrame>
        <p:nvGraphicFramePr>
          <p:cNvPr id="5" name="Схема 4"/>
          <p:cNvGraphicFramePr/>
          <p:nvPr>
            <p:extLst>
              <p:ext uri="{D42A27DB-BD31-4B8C-83A1-F6EECF244321}">
                <p14:modId xmlns:p14="http://schemas.microsoft.com/office/powerpoint/2010/main" val="681295960"/>
              </p:ext>
            </p:extLst>
          </p:nvPr>
        </p:nvGraphicFramePr>
        <p:xfrm>
          <a:off x="285547" y="1520792"/>
          <a:ext cx="5906706" cy="5202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192253" y="2352217"/>
            <a:ext cx="5736657" cy="652230"/>
          </a:xfrm>
          <a:prstGeom prst="rect">
            <a:avLst/>
          </a:prstGeom>
        </p:spPr>
        <p:txBody>
          <a:bodyPr wrap="square">
            <a:spAutoFit/>
          </a:bodyPr>
          <a:lstStyle/>
          <a:p>
            <a:pPr indent="180340" algn="ctr">
              <a:lnSpc>
                <a:spcPct val="107000"/>
              </a:lnSpc>
              <a:spcAft>
                <a:spcPts val="0"/>
              </a:spcAft>
            </a:pPr>
            <a:r>
              <a:rPr lang="ru-RU" sz="1700" i="1" dirty="0" smtClean="0">
                <a:effectLst/>
                <a:latin typeface="Times New Roman" panose="02020603050405020304" pitchFamily="18" charset="0"/>
                <a:ea typeface="Calibri" panose="020F0502020204030204" pitchFamily="34" charset="0"/>
                <a:cs typeface="Times New Roman" panose="02020603050405020304" pitchFamily="18" charset="0"/>
              </a:rPr>
              <a:t>Женщина часто не может признаться себе в том, что она стала жертвой домашнего насилия. </a:t>
            </a:r>
            <a:endParaRPr lang="ru-RU" sz="17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Прямая соединительная линия 8"/>
          <p:cNvCxnSpPr/>
          <p:nvPr/>
        </p:nvCxnSpPr>
        <p:spPr>
          <a:xfrm>
            <a:off x="6622181" y="3330341"/>
            <a:ext cx="5306729" cy="0"/>
          </a:xfrm>
          <a:prstGeom prst="line">
            <a:avLst/>
          </a:prstGeom>
          <a:ln>
            <a:prstDash val="sysDot"/>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373359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16817" y="1584464"/>
            <a:ext cx="5075722" cy="714994"/>
          </a:xfrm>
        </p:spPr>
        <p:txBody>
          <a:bodyPr>
            <a:normAutofit/>
          </a:bodyPr>
          <a:lstStyle/>
          <a:p>
            <a:r>
              <a:rPr lang="ru-RU" sz="3200" u="sng" dirty="0" smtClean="0">
                <a:latin typeface="Arial Black" panose="020B0A04020102020204" pitchFamily="34" charset="0"/>
              </a:rPr>
              <a:t>Факторы насилия</a:t>
            </a:r>
            <a:endParaRPr lang="ru-RU" sz="3200" u="sng" dirty="0">
              <a:latin typeface="Arial Black" panose="020B0A04020102020204" pitchFamily="34" charset="0"/>
            </a:endParaRPr>
          </a:p>
        </p:txBody>
      </p:sp>
      <p:graphicFrame>
        <p:nvGraphicFramePr>
          <p:cNvPr id="5" name="Схема 4"/>
          <p:cNvGraphicFramePr/>
          <p:nvPr>
            <p:extLst>
              <p:ext uri="{D42A27DB-BD31-4B8C-83A1-F6EECF244321}">
                <p14:modId xmlns:p14="http://schemas.microsoft.com/office/powerpoint/2010/main" val="3987200789"/>
              </p:ext>
            </p:extLst>
          </p:nvPr>
        </p:nvGraphicFramePr>
        <p:xfrm>
          <a:off x="6096000" y="2299458"/>
          <a:ext cx="5996539" cy="4284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extLst>
              <p:ext uri="{D42A27DB-BD31-4B8C-83A1-F6EECF244321}">
                <p14:modId xmlns:p14="http://schemas.microsoft.com/office/powerpoint/2010/main" val="3117438171"/>
              </p:ext>
            </p:extLst>
          </p:nvPr>
        </p:nvGraphicFramePr>
        <p:xfrm>
          <a:off x="44918" y="1254077"/>
          <a:ext cx="5951621" cy="56039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Рисунок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1330053">
            <a:off x="7611880" y="211688"/>
            <a:ext cx="2109637" cy="140150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Рисунок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83841" y="183581"/>
            <a:ext cx="2108698" cy="140088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3443135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7044" y="401131"/>
            <a:ext cx="10574956" cy="1143000"/>
          </a:xfrm>
        </p:spPr>
        <p:txBody>
          <a:bodyPr>
            <a:normAutofit/>
          </a:bodyPr>
          <a:lstStyle/>
          <a:p>
            <a:r>
              <a:rPr lang="ru-RU" sz="3200" b="1" dirty="0">
                <a:latin typeface="Arial Black" panose="020B0A04020102020204" pitchFamily="34" charset="0"/>
              </a:rPr>
              <a:t>Признаки психологического насилия над женщиной в </a:t>
            </a:r>
            <a:r>
              <a:rPr lang="ru-RU" sz="3200" b="1" dirty="0" smtClean="0">
                <a:latin typeface="Arial Black" panose="020B0A04020102020204" pitchFamily="34" charset="0"/>
              </a:rPr>
              <a:t>семье</a:t>
            </a:r>
            <a:endParaRPr lang="ru-RU" sz="3200" dirty="0">
              <a:latin typeface="Arial Black" panose="020B0A04020102020204" pitchFamily="34" charset="0"/>
            </a:endParaRPr>
          </a:p>
        </p:txBody>
      </p:sp>
      <p:sp>
        <p:nvSpPr>
          <p:cNvPr id="4" name="Прямоугольник 3"/>
          <p:cNvSpPr/>
          <p:nvPr/>
        </p:nvSpPr>
        <p:spPr>
          <a:xfrm>
            <a:off x="198922" y="1768872"/>
            <a:ext cx="6096000" cy="466967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285750" lvl="0" indent="-285750">
              <a:lnSpc>
                <a:spcPct val="107000"/>
              </a:lnSpc>
              <a:spcAft>
                <a:spcPts val="0"/>
              </a:spcAft>
              <a:buFont typeface="Wingdings" panose="05000000000000000000" pitchFamily="2" charset="2"/>
              <a:buChar char="q"/>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Прямая словесная агрессия. Обидные высказывания в адрес жены. Унижение ее на людях и наедине.</a:t>
            </a: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Wingdings" panose="05000000000000000000" pitchFamily="2" charset="2"/>
              <a:buChar char="q"/>
            </a:pP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Wingdings" panose="05000000000000000000" pitchFamily="2" charset="2"/>
              <a:buChar char="q"/>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Презрение. Явное неуважение с высказыванием своей точки зрения при любом удобном случае. Супруг не уважает творческую деятельность, работу жены, да и все, что она делает.</a:t>
            </a: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0"/>
              </a:spcAft>
            </a:pP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Wingdings" panose="05000000000000000000" pitchFamily="2" charset="2"/>
              <a:buChar char="q"/>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Насмешки, издевки и оскорбления</a:t>
            </a: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Wingdings" panose="05000000000000000000" pitchFamily="2" charset="2"/>
              <a:buChar char="q"/>
            </a:pP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Wingdings" panose="05000000000000000000" pitchFamily="2" charset="2"/>
              <a:buChar char="q"/>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Использование высокомерного приказного тона</a:t>
            </a: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Wingdings" panose="05000000000000000000" pitchFamily="2" charset="2"/>
              <a:buChar char="q"/>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Wingdings" panose="05000000000000000000" pitchFamily="2" charset="2"/>
              <a:buChar char="q"/>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Постоянная и неиссякаемая критика</a:t>
            </a: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Wingdings" panose="05000000000000000000" pitchFamily="2" charset="2"/>
              <a:buChar char="q"/>
            </a:pP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Wingdings" panose="05000000000000000000" pitchFamily="2" charset="2"/>
              <a:buChar char="q"/>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Запугивание. В том числе угрозы похитить детей и не давать с ними видаться</a:t>
            </a:r>
          </a:p>
        </p:txBody>
      </p:sp>
      <p:sp>
        <p:nvSpPr>
          <p:cNvPr id="7" name="Прямоугольник 6"/>
          <p:cNvSpPr/>
          <p:nvPr/>
        </p:nvSpPr>
        <p:spPr>
          <a:xfrm>
            <a:off x="6570846" y="2089638"/>
            <a:ext cx="5479983" cy="4598054"/>
          </a:xfrm>
          <a:prstGeom prst="rect">
            <a:avLst/>
          </a:prstGeom>
          <a:ln>
            <a:noFill/>
            <a:prstDash val="sysDot"/>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wrap="square">
            <a:spAutoFit/>
          </a:bodyPr>
          <a:lstStyle/>
          <a:p>
            <a:pPr marL="342900" lvl="0" indent="-342900">
              <a:lnSpc>
                <a:spcPct val="107000"/>
              </a:lnSpc>
              <a:spcAft>
                <a:spcPts val="0"/>
              </a:spcAft>
              <a:buFont typeface="Wingdings" panose="05000000000000000000" pitchFamily="2" charset="2"/>
              <a:buChar char="v"/>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Сильная и необоснованная ревность</a:t>
            </a: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v"/>
            </a:pP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v"/>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Игнорирование чувств супруги</a:t>
            </a: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v"/>
            </a:pP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v"/>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Мужчина не считается с мнением жены</a:t>
            </a: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v"/>
            </a:pP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v"/>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Муж подвергает опасности супругу</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0"/>
              </a:spcAft>
            </a:pPr>
            <a:endParaRPr lang="ru-RU"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v"/>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Накладывает запреты на обиды</a:t>
            </a: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v"/>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v"/>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Не разрешает пользоваться телефоном</a:t>
            </a: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v"/>
            </a:pP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v"/>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Обвиняет в собственных неудачах</a:t>
            </a:r>
            <a:endParaRPr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v"/>
            </a:pP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r>
              <a:rPr lang="ru-RU" dirty="0" smtClean="0">
                <a:effectLst/>
                <a:latin typeface="Times New Roman" panose="02020603050405020304" pitchFamily="18" charset="0"/>
                <a:ea typeface="Calibri" panose="020F0502020204030204" pitchFamily="34" charset="0"/>
              </a:rPr>
              <a:t>Тиран полностью контролирует жизнь своей жертвы или стремится к этому</a:t>
            </a:r>
            <a:endParaRPr lang="ru-RU" dirty="0"/>
          </a:p>
        </p:txBody>
      </p:sp>
    </p:spTree>
    <p:extLst>
      <p:ext uri="{BB962C8B-B14F-4D97-AF65-F5344CB8AC3E}">
        <p14:creationId xmlns:p14="http://schemas.microsoft.com/office/powerpoint/2010/main" val="19519927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4934" y="274638"/>
            <a:ext cx="9397465" cy="1143000"/>
          </a:xfrm>
        </p:spPr>
        <p:txBody>
          <a:bodyPr>
            <a:normAutofit/>
          </a:bodyPr>
          <a:lstStyle/>
          <a:p>
            <a:r>
              <a:rPr lang="ru-RU" sz="3200" b="1" dirty="0">
                <a:latin typeface="Arial Black" panose="020B0A04020102020204" pitchFamily="34" charset="0"/>
              </a:rPr>
              <a:t>Механизм возникновения домашнего насилия</a:t>
            </a:r>
            <a:endParaRPr lang="ru-RU" sz="3200" dirty="0">
              <a:latin typeface="Arial Black" panose="020B0A04020102020204" pitchFamily="34" charset="0"/>
            </a:endParaRPr>
          </a:p>
        </p:txBody>
      </p:sp>
      <p:sp>
        <p:nvSpPr>
          <p:cNvPr id="4" name="Прямоугольник 3"/>
          <p:cNvSpPr/>
          <p:nvPr/>
        </p:nvSpPr>
        <p:spPr>
          <a:xfrm>
            <a:off x="1075602" y="1598414"/>
            <a:ext cx="3160673" cy="461665"/>
          </a:xfrm>
          <a:prstGeom prst="rect">
            <a:avLst/>
          </a:prstGeom>
        </p:spPr>
        <p:txBody>
          <a:bodyPr wrap="none">
            <a:spAutoFit/>
          </a:bodyPr>
          <a:lstStyle/>
          <a:p>
            <a:r>
              <a:rPr lang="ru-RU" sz="2400" u="sng" smtClean="0">
                <a:effectLst/>
                <a:latin typeface="Times New Roman" panose="02020603050405020304" pitchFamily="18" charset="0"/>
                <a:ea typeface="Calibri" panose="020F0502020204030204" pitchFamily="34" charset="0"/>
              </a:rPr>
              <a:t>психологическая атака</a:t>
            </a:r>
            <a:endParaRPr lang="ru-RU" sz="2400" dirty="0"/>
          </a:p>
        </p:txBody>
      </p:sp>
      <p:sp>
        <p:nvSpPr>
          <p:cNvPr id="5" name="Прямоугольник 4"/>
          <p:cNvSpPr/>
          <p:nvPr/>
        </p:nvSpPr>
        <p:spPr>
          <a:xfrm>
            <a:off x="301543" y="3280556"/>
            <a:ext cx="3934731" cy="461665"/>
          </a:xfrm>
          <a:prstGeom prst="rect">
            <a:avLst/>
          </a:prstGeom>
        </p:spPr>
        <p:txBody>
          <a:bodyPr wrap="none">
            <a:spAutoFit/>
          </a:bodyPr>
          <a:lstStyle/>
          <a:p>
            <a:r>
              <a:rPr lang="ru-RU" sz="2400" u="sng" dirty="0" smtClean="0">
                <a:effectLst/>
                <a:latin typeface="Times New Roman" panose="02020603050405020304" pitchFamily="18" charset="0"/>
                <a:ea typeface="Calibri" panose="020F0502020204030204" pitchFamily="34" charset="0"/>
              </a:rPr>
              <a:t>закладывается чувство вины</a:t>
            </a:r>
            <a:endParaRPr lang="ru-RU" sz="2400" dirty="0"/>
          </a:p>
        </p:txBody>
      </p:sp>
      <p:sp>
        <p:nvSpPr>
          <p:cNvPr id="6" name="Прямоугольник 5"/>
          <p:cNvSpPr/>
          <p:nvPr/>
        </p:nvSpPr>
        <p:spPr>
          <a:xfrm>
            <a:off x="591768" y="5189640"/>
            <a:ext cx="4683783" cy="461665"/>
          </a:xfrm>
          <a:prstGeom prst="rect">
            <a:avLst/>
          </a:prstGeom>
        </p:spPr>
        <p:txBody>
          <a:bodyPr wrap="none">
            <a:spAutoFit/>
          </a:bodyPr>
          <a:lstStyle/>
          <a:p>
            <a:r>
              <a:rPr lang="ru-RU" sz="2400" u="sng" dirty="0">
                <a:latin typeface="Times New Roman" panose="02020603050405020304" pitchFamily="18" charset="0"/>
                <a:ea typeface="Calibri" panose="020F0502020204030204" pitchFamily="34" charset="0"/>
              </a:rPr>
              <a:t>п</a:t>
            </a:r>
            <a:r>
              <a:rPr lang="ru-RU" sz="2400" u="sng" dirty="0" smtClean="0">
                <a:effectLst/>
                <a:latin typeface="Times New Roman" panose="02020603050405020304" pitchFamily="18" charset="0"/>
                <a:ea typeface="Calibri" panose="020F0502020204030204" pitchFamily="34" charset="0"/>
              </a:rPr>
              <a:t>одмена идеалов и слом личности</a:t>
            </a:r>
            <a:endParaRPr lang="ru-RU" sz="2400" dirty="0"/>
          </a:p>
        </p:txBody>
      </p:sp>
      <p:sp>
        <p:nvSpPr>
          <p:cNvPr id="7" name="Стрелка вниз 6"/>
          <p:cNvSpPr/>
          <p:nvPr/>
        </p:nvSpPr>
        <p:spPr>
          <a:xfrm>
            <a:off x="4236275" y="1075941"/>
            <a:ext cx="706021" cy="683394"/>
          </a:xfrm>
          <a:prstGeom prst="downArrow">
            <a:avLst/>
          </a:prstGeom>
          <a:solidFill>
            <a:srgbClr val="FF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3883263" y="2597162"/>
            <a:ext cx="706021" cy="683394"/>
          </a:xfrm>
          <a:prstGeom prst="downArrow">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4221558" y="4243439"/>
            <a:ext cx="706021" cy="683394"/>
          </a:xfrm>
          <a:prstGeom prst="downArrow">
            <a:avLst/>
          </a:prstGeom>
          <a:solidFill>
            <a:srgbClr val="00B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486399" y="1612594"/>
            <a:ext cx="6096000" cy="646331"/>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a:spAutoFit/>
          </a:bodyPr>
          <a:lstStyle/>
          <a:p>
            <a:r>
              <a:rPr lang="ru-RU" dirty="0" smtClean="0">
                <a:effectLst/>
                <a:latin typeface="Times New Roman" panose="02020603050405020304" pitchFamily="18" charset="0"/>
                <a:ea typeface="Calibri" panose="020F0502020204030204" pitchFamily="34" charset="0"/>
              </a:rPr>
              <a:t>Постоянной критикой рано или поздно снижается до предельного уровня самооценка</a:t>
            </a:r>
            <a:endParaRPr lang="ru-RU" dirty="0"/>
          </a:p>
        </p:txBody>
      </p:sp>
      <p:sp>
        <p:nvSpPr>
          <p:cNvPr id="13" name="Прямоугольник 12"/>
          <p:cNvSpPr/>
          <p:nvPr/>
        </p:nvSpPr>
        <p:spPr>
          <a:xfrm>
            <a:off x="5189428" y="3095890"/>
            <a:ext cx="6096000" cy="646331"/>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r>
              <a:rPr lang="ru-RU" dirty="0">
                <a:latin typeface="Times New Roman" panose="02020603050405020304" pitchFamily="18" charset="0"/>
                <a:ea typeface="Calibri" panose="020F0502020204030204" pitchFamily="34" charset="0"/>
              </a:rPr>
              <a:t>Т</a:t>
            </a:r>
            <a:r>
              <a:rPr lang="ru-RU" dirty="0" smtClean="0">
                <a:effectLst/>
                <a:latin typeface="Times New Roman" panose="02020603050405020304" pitchFamily="18" charset="0"/>
                <a:ea typeface="Calibri" panose="020F0502020204030204" pitchFamily="34" charset="0"/>
              </a:rPr>
              <a:t>иран заставляет </a:t>
            </a:r>
            <a:r>
              <a:rPr lang="ru-RU" dirty="0" smtClean="0">
                <a:latin typeface="Times New Roman" panose="02020603050405020304" pitchFamily="18" charset="0"/>
                <a:ea typeface="Calibri" panose="020F0502020204030204" pitchFamily="34" charset="0"/>
              </a:rPr>
              <a:t>женщину </a:t>
            </a:r>
            <a:r>
              <a:rPr lang="ru-RU" dirty="0" smtClean="0">
                <a:effectLst/>
                <a:latin typeface="Times New Roman" panose="02020603050405020304" pitchFamily="18" charset="0"/>
                <a:ea typeface="Calibri" panose="020F0502020204030204" pitchFamily="34" charset="0"/>
              </a:rPr>
              <a:t>почувствовать себя ничтожеством и безмерно виноватой перед ним женщиной</a:t>
            </a:r>
            <a:endParaRPr lang="ru-RU" dirty="0"/>
          </a:p>
        </p:txBody>
      </p:sp>
      <p:sp>
        <p:nvSpPr>
          <p:cNvPr id="14" name="Прямоугольник 13"/>
          <p:cNvSpPr/>
          <p:nvPr/>
        </p:nvSpPr>
        <p:spPr>
          <a:xfrm>
            <a:off x="5409395" y="4858807"/>
            <a:ext cx="6705602" cy="877163"/>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ru-RU" sz="1700" dirty="0" smtClean="0">
                <a:effectLst/>
                <a:latin typeface="Times New Roman" panose="02020603050405020304" pitchFamily="18" charset="0"/>
                <a:ea typeface="Calibri" panose="020F0502020204030204" pitchFamily="34" charset="0"/>
              </a:rPr>
              <a:t>Деспот закладывает новую модель жизни. Он рассказывает, что такое хорошо, и что такое плохо. А жертва, обескураженная критикой и нападками, соглашается, потому что уже и не знает, где истина. </a:t>
            </a:r>
            <a:endParaRPr lang="ru-RU" sz="1700" dirty="0"/>
          </a:p>
        </p:txBody>
      </p:sp>
      <p:pic>
        <p:nvPicPr>
          <p:cNvPr id="15" name="Рисунок 14"/>
          <p:cNvPicPr>
            <a:picLocks noChangeAspect="1"/>
          </p:cNvPicPr>
          <p:nvPr/>
        </p:nvPicPr>
        <p:blipFill>
          <a:blip r:embed="rId2"/>
          <a:stretch>
            <a:fillRect/>
          </a:stretch>
        </p:blipFill>
        <p:spPr>
          <a:xfrm rot="5400000">
            <a:off x="7933238" y="2459321"/>
            <a:ext cx="475529" cy="499915"/>
          </a:xfrm>
          <a:prstGeom prst="rect">
            <a:avLst/>
          </a:prstGeom>
        </p:spPr>
      </p:pic>
      <p:pic>
        <p:nvPicPr>
          <p:cNvPr id="16" name="Рисунок 15"/>
          <p:cNvPicPr>
            <a:picLocks noChangeAspect="1"/>
          </p:cNvPicPr>
          <p:nvPr/>
        </p:nvPicPr>
        <p:blipFill>
          <a:blip r:embed="rId2"/>
          <a:stretch>
            <a:fillRect/>
          </a:stretch>
        </p:blipFill>
        <p:spPr>
          <a:xfrm rot="5400000">
            <a:off x="7933237" y="4027831"/>
            <a:ext cx="475529" cy="499915"/>
          </a:xfrm>
          <a:prstGeom prst="rect">
            <a:avLst/>
          </a:prstGeom>
        </p:spPr>
      </p:pic>
    </p:spTree>
    <p:extLst>
      <p:ext uri="{BB962C8B-B14F-4D97-AF65-F5344CB8AC3E}">
        <p14:creationId xmlns:p14="http://schemas.microsoft.com/office/powerpoint/2010/main" val="23364269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0240" y="1578544"/>
            <a:ext cx="4729211" cy="1424537"/>
          </a:xfrm>
        </p:spPr>
        <p:txBody>
          <a:bodyPr>
            <a:normAutofit/>
          </a:bodyPr>
          <a:lstStyle/>
          <a:p>
            <a:r>
              <a:rPr lang="ru-RU" sz="2000" b="1" i="1" u="sng" dirty="0">
                <a:latin typeface="Arial Black" panose="020B0A04020102020204" pitchFamily="34" charset="0"/>
              </a:rPr>
              <a:t>Как бороться с домашним насилием? Что делать, если бьет муж?</a:t>
            </a:r>
            <a:endParaRPr lang="ru-RU" sz="2000" dirty="0">
              <a:latin typeface="Arial Black" panose="020B0A04020102020204" pitchFamily="34" charset="0"/>
            </a:endParaRP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b="3719"/>
          <a:stretch/>
        </p:blipFill>
        <p:spPr>
          <a:xfrm>
            <a:off x="5701362" y="0"/>
            <a:ext cx="5727031" cy="6858000"/>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6070">
            <a:off x="402333" y="3377301"/>
            <a:ext cx="4670180" cy="31125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1887836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506" t="1123" r="-1506" b="5684"/>
          <a:stretch/>
        </p:blipFill>
        <p:spPr>
          <a:xfrm>
            <a:off x="6044665" y="0"/>
            <a:ext cx="6147335" cy="6858000"/>
          </a:xfrm>
          <a:prstGeom prst="rect">
            <a:avLst/>
          </a:prstGeom>
        </p:spPr>
      </p:pic>
      <p:sp>
        <p:nvSpPr>
          <p:cNvPr id="5" name="Прямоугольник 4"/>
          <p:cNvSpPr/>
          <p:nvPr/>
        </p:nvSpPr>
        <p:spPr>
          <a:xfrm>
            <a:off x="71083" y="1752419"/>
            <a:ext cx="5858079" cy="646331"/>
          </a:xfrm>
          <a:prstGeom prst="rect">
            <a:avLst/>
          </a:prstGeom>
        </p:spPr>
        <p:txBody>
          <a:bodyPr wrap="square">
            <a:spAutoFit/>
          </a:bodyPr>
          <a:lstStyle/>
          <a:p>
            <a:pPr algn="ctr"/>
            <a:r>
              <a:rPr lang="ru-RU" dirty="0" smtClean="0">
                <a:latin typeface="Arial Black" panose="020B0A04020102020204" pitchFamily="34" charset="0"/>
              </a:rPr>
              <a:t>Что делать, если Вы подвергаетесь семейному насилию? </a:t>
            </a:r>
            <a:endParaRPr lang="ru-RU" dirty="0">
              <a:latin typeface="Arial Black" panose="020B0A04020102020204" pitchFamily="34" charset="0"/>
            </a:endParaRPr>
          </a:p>
        </p:txBody>
      </p:sp>
      <p:sp>
        <p:nvSpPr>
          <p:cNvPr id="6" name="Прямоугольник 5"/>
          <p:cNvSpPr/>
          <p:nvPr/>
        </p:nvSpPr>
        <p:spPr>
          <a:xfrm>
            <a:off x="230965" y="2801572"/>
            <a:ext cx="3053080" cy="369332"/>
          </a:xfrm>
          <a:prstGeom prst="rect">
            <a:avLst/>
          </a:prstGeom>
        </p:spPr>
        <p:txBody>
          <a:bodyPr wrap="none">
            <a:spAutoFit/>
          </a:bodyPr>
          <a:lstStyle/>
          <a:p>
            <a:r>
              <a:rPr lang="ru-RU" dirty="0" smtClean="0">
                <a:effectLst/>
                <a:latin typeface="Times New Roman" panose="02020603050405020304" pitchFamily="18" charset="0"/>
                <a:ea typeface="Calibri" panose="020F0502020204030204" pitchFamily="34" charset="0"/>
              </a:rPr>
              <a:t>Правоохранительные органы</a:t>
            </a:r>
            <a:endParaRPr lang="ru-RU" dirty="0"/>
          </a:p>
        </p:txBody>
      </p:sp>
      <p:sp>
        <p:nvSpPr>
          <p:cNvPr id="7" name="Прямоугольник 6"/>
          <p:cNvSpPr/>
          <p:nvPr/>
        </p:nvSpPr>
        <p:spPr>
          <a:xfrm>
            <a:off x="1232074" y="3250560"/>
            <a:ext cx="5062848" cy="646331"/>
          </a:xfrm>
          <a:prstGeom prst="rect">
            <a:avLst/>
          </a:prstGeom>
        </p:spPr>
        <p:txBody>
          <a:bodyPr wrap="square">
            <a:spAutoFit/>
          </a:bodyPr>
          <a:lstStyle/>
          <a:p>
            <a:r>
              <a:rPr lang="ru-RU" dirty="0" smtClean="0">
                <a:effectLst/>
                <a:latin typeface="Times New Roman" panose="02020603050405020304" pitchFamily="18" charset="0"/>
                <a:ea typeface="Calibri" panose="020F0502020204030204" pitchFamily="34" charset="0"/>
              </a:rPr>
              <a:t>Территориальные центры социального обслуживания населения (ТЦСОН)</a:t>
            </a:r>
            <a:endParaRPr lang="ru-RU" dirty="0"/>
          </a:p>
        </p:txBody>
      </p:sp>
      <p:sp>
        <p:nvSpPr>
          <p:cNvPr id="8" name="Прямоугольник 7"/>
          <p:cNvSpPr/>
          <p:nvPr/>
        </p:nvSpPr>
        <p:spPr>
          <a:xfrm>
            <a:off x="369753" y="4175898"/>
            <a:ext cx="2775503" cy="369332"/>
          </a:xfrm>
          <a:prstGeom prst="rect">
            <a:avLst/>
          </a:prstGeom>
        </p:spPr>
        <p:txBody>
          <a:bodyPr wrap="none">
            <a:spAutoFit/>
          </a:bodyPr>
          <a:lstStyle/>
          <a:p>
            <a:r>
              <a:rPr lang="ru-RU" dirty="0" smtClean="0">
                <a:effectLst/>
                <a:latin typeface="Times New Roman" panose="02020603050405020304" pitchFamily="18" charset="0"/>
                <a:ea typeface="Calibri" panose="020F0502020204030204" pitchFamily="34" charset="0"/>
              </a:rPr>
              <a:t>Медицинские учреждения</a:t>
            </a:r>
            <a:endParaRPr lang="ru-RU" dirty="0"/>
          </a:p>
        </p:txBody>
      </p:sp>
      <p:sp>
        <p:nvSpPr>
          <p:cNvPr id="9" name="Прямоугольник 8"/>
          <p:cNvSpPr/>
          <p:nvPr/>
        </p:nvSpPr>
        <p:spPr>
          <a:xfrm>
            <a:off x="1971196" y="4748701"/>
            <a:ext cx="2970300" cy="369332"/>
          </a:xfrm>
          <a:prstGeom prst="rect">
            <a:avLst/>
          </a:prstGeom>
        </p:spPr>
        <p:txBody>
          <a:bodyPr wrap="none">
            <a:spAutoFit/>
          </a:bodyPr>
          <a:lstStyle/>
          <a:p>
            <a:r>
              <a:rPr lang="ru-RU" dirty="0" smtClean="0">
                <a:effectLst/>
                <a:latin typeface="Times New Roman" panose="02020603050405020304" pitchFamily="18" charset="0"/>
                <a:ea typeface="Calibri" panose="020F0502020204030204" pitchFamily="34" charset="0"/>
              </a:rPr>
              <a:t>Общественные организации</a:t>
            </a:r>
            <a:endParaRPr lang="ru-RU" dirty="0"/>
          </a:p>
        </p:txBody>
      </p:sp>
      <p:pic>
        <p:nvPicPr>
          <p:cNvPr id="10" name="Рисунок 9"/>
          <p:cNvPicPr>
            <a:picLocks noChangeAspect="1"/>
          </p:cNvPicPr>
          <p:nvPr/>
        </p:nvPicPr>
        <p:blipFill>
          <a:blip r:embed="rId3">
            <a:duotone>
              <a:schemeClr val="accent2">
                <a:shade val="45000"/>
                <a:satMod val="135000"/>
              </a:schemeClr>
              <a:prstClr val="white"/>
            </a:duotone>
          </a:blip>
          <a:stretch>
            <a:fillRect/>
          </a:stretch>
        </p:blipFill>
        <p:spPr>
          <a:xfrm rot="10800000">
            <a:off x="3911685" y="2613858"/>
            <a:ext cx="475529" cy="499915"/>
          </a:xfrm>
          <a:prstGeom prst="rect">
            <a:avLst/>
          </a:prstGeom>
        </p:spPr>
      </p:pic>
      <p:pic>
        <p:nvPicPr>
          <p:cNvPr id="11" name="Рисунок 10"/>
          <p:cNvPicPr>
            <a:picLocks noChangeAspect="1"/>
          </p:cNvPicPr>
          <p:nvPr/>
        </p:nvPicPr>
        <p:blipFill>
          <a:blip r:embed="rId3">
            <a:duotone>
              <a:prstClr val="black"/>
              <a:schemeClr val="accent4">
                <a:tint val="45000"/>
                <a:satMod val="400000"/>
              </a:schemeClr>
            </a:duotone>
          </a:blip>
          <a:stretch>
            <a:fillRect/>
          </a:stretch>
        </p:blipFill>
        <p:spPr>
          <a:xfrm rot="10800000">
            <a:off x="5453633" y="3323767"/>
            <a:ext cx="475529" cy="499915"/>
          </a:xfrm>
          <a:prstGeom prst="rect">
            <a:avLst/>
          </a:prstGeom>
        </p:spPr>
      </p:pic>
      <p:pic>
        <p:nvPicPr>
          <p:cNvPr id="12" name="Рисунок 11"/>
          <p:cNvPicPr>
            <a:picLocks noChangeAspect="1"/>
          </p:cNvPicPr>
          <p:nvPr/>
        </p:nvPicPr>
        <p:blipFill>
          <a:blip r:embed="rId3">
            <a:duotone>
              <a:prstClr val="black"/>
              <a:schemeClr val="accent5">
                <a:tint val="45000"/>
                <a:satMod val="400000"/>
              </a:schemeClr>
            </a:duotone>
          </a:blip>
          <a:stretch>
            <a:fillRect/>
          </a:stretch>
        </p:blipFill>
        <p:spPr>
          <a:xfrm rot="10800000">
            <a:off x="3313797" y="4147050"/>
            <a:ext cx="475529" cy="499915"/>
          </a:xfrm>
          <a:prstGeom prst="rect">
            <a:avLst/>
          </a:prstGeom>
        </p:spPr>
      </p:pic>
      <p:pic>
        <p:nvPicPr>
          <p:cNvPr id="13" name="Рисунок 12"/>
          <p:cNvPicPr>
            <a:picLocks noChangeAspect="1"/>
          </p:cNvPicPr>
          <p:nvPr/>
        </p:nvPicPr>
        <p:blipFill>
          <a:blip r:embed="rId3">
            <a:duotone>
              <a:prstClr val="black"/>
              <a:schemeClr val="accent6">
                <a:tint val="45000"/>
                <a:satMod val="400000"/>
              </a:schemeClr>
            </a:duotone>
          </a:blip>
          <a:stretch>
            <a:fillRect/>
          </a:stretch>
        </p:blipFill>
        <p:spPr>
          <a:xfrm rot="10800000">
            <a:off x="5215867" y="4782391"/>
            <a:ext cx="475529" cy="499915"/>
          </a:xfrm>
          <a:prstGeom prst="rect">
            <a:avLst/>
          </a:prstGeom>
        </p:spPr>
      </p:pic>
    </p:spTree>
    <p:extLst>
      <p:ext uri="{BB962C8B-B14F-4D97-AF65-F5344CB8AC3E}">
        <p14:creationId xmlns:p14="http://schemas.microsoft.com/office/powerpoint/2010/main" val="22786996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98691">
            <a:off x="228100" y="2968701"/>
            <a:ext cx="2968112" cy="344116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0058">
            <a:off x="9964984" y="1060306"/>
            <a:ext cx="1945908" cy="1654022"/>
          </a:xfrm>
          <a:prstGeom prst="rect">
            <a:avLst/>
          </a:prstGeom>
          <a:ln>
            <a:noFill/>
          </a:ln>
          <a:effectLst>
            <a:outerShdw blurRad="149987" dist="250190" dir="8460000" algn="ctr">
              <a:srgbClr val="000000">
                <a:alpha val="28000"/>
              </a:srgbClr>
            </a:outerShdw>
            <a:softEdge rad="127000"/>
          </a:effectLst>
          <a:scene3d>
            <a:camera prst="orthographicFront">
              <a:rot lat="0" lon="0" rev="0"/>
            </a:camera>
            <a:lightRig rig="contrasting" dir="t">
              <a:rot lat="0" lon="0" rev="1500000"/>
            </a:lightRig>
          </a:scene3d>
          <a:sp3d prstMaterial="metal">
            <a:bevelT w="88900" h="88900"/>
          </a:sp3d>
        </p:spPr>
      </p:pic>
      <p:sp>
        <p:nvSpPr>
          <p:cNvPr id="2" name="Заголовок 1"/>
          <p:cNvSpPr>
            <a:spLocks noGrp="1"/>
          </p:cNvSpPr>
          <p:nvPr>
            <p:ph type="title"/>
          </p:nvPr>
        </p:nvSpPr>
        <p:spPr>
          <a:xfrm>
            <a:off x="7613582" y="274638"/>
            <a:ext cx="3968817" cy="1143000"/>
          </a:xfrm>
        </p:spPr>
        <p:txBody>
          <a:bodyPr>
            <a:normAutofit/>
          </a:bodyPr>
          <a:lstStyle/>
          <a:p>
            <a:r>
              <a:rPr lang="ru-RU" sz="3200" b="1" i="1" u="sng" dirty="0" smtClean="0"/>
              <a:t>Законопроект</a:t>
            </a:r>
            <a:endParaRPr lang="ru-RU" sz="3200" dirty="0"/>
          </a:p>
        </p:txBody>
      </p:sp>
      <p:sp>
        <p:nvSpPr>
          <p:cNvPr id="4" name="Прямоугольник 3"/>
          <p:cNvSpPr/>
          <p:nvPr/>
        </p:nvSpPr>
        <p:spPr>
          <a:xfrm>
            <a:off x="1468188" y="1739398"/>
            <a:ext cx="8799092" cy="615553"/>
          </a:xfrm>
          <a:prstGeom prst="rect">
            <a:avLst/>
          </a:prstGeom>
        </p:spPr>
        <p:txBody>
          <a:bodyPr wrap="square">
            <a:spAutoFit/>
          </a:bodyPr>
          <a:lstStyle/>
          <a:p>
            <a:r>
              <a:rPr lang="ru-RU" sz="1700" dirty="0" smtClean="0">
                <a:effectLst/>
                <a:latin typeface="Franklin Gothic Book" panose="020B0503020102020204" pitchFamily="34" charset="0"/>
                <a:ea typeface="Calibri" panose="020F0502020204030204" pitchFamily="34" charset="0"/>
              </a:rPr>
              <a:t>На сегодняшний день в Российской Федерации не принято ни одной государственной программы, которая могла бы помочь решить проблему борьбы с насилием в семье. </a:t>
            </a:r>
            <a:endParaRPr lang="ru-RU" sz="1700" dirty="0">
              <a:latin typeface="Franklin Gothic Book" panose="020B0503020102020204" pitchFamily="34" charset="0"/>
            </a:endParaRPr>
          </a:p>
        </p:txBody>
      </p:sp>
      <p:sp>
        <p:nvSpPr>
          <p:cNvPr id="5" name="Oval 16"/>
          <p:cNvSpPr>
            <a:spLocks noChangeArrowheads="1"/>
          </p:cNvSpPr>
          <p:nvPr/>
        </p:nvSpPr>
        <p:spPr bwMode="gray">
          <a:xfrm>
            <a:off x="492637" y="1313749"/>
            <a:ext cx="1481137" cy="1466850"/>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a:p>
        </p:txBody>
      </p:sp>
      <p:sp>
        <p:nvSpPr>
          <p:cNvPr id="6" name="Oval 26"/>
          <p:cNvSpPr>
            <a:spLocks noChangeArrowheads="1"/>
          </p:cNvSpPr>
          <p:nvPr/>
        </p:nvSpPr>
        <p:spPr bwMode="gray">
          <a:xfrm>
            <a:off x="3159978" y="3397554"/>
            <a:ext cx="1481137" cy="146685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ru-RU"/>
          </a:p>
        </p:txBody>
      </p:sp>
      <p:sp>
        <p:nvSpPr>
          <p:cNvPr id="7" name="Прямоугольник 6"/>
          <p:cNvSpPr/>
          <p:nvPr/>
        </p:nvSpPr>
        <p:spPr>
          <a:xfrm>
            <a:off x="4097153" y="2751223"/>
            <a:ext cx="6096000" cy="646331"/>
          </a:xfrm>
          <a:prstGeom prst="rect">
            <a:avLst/>
          </a:prstGeom>
        </p:spPr>
        <p:txBody>
          <a:bodyPr>
            <a:spAutoFit/>
          </a:bodyPr>
          <a:lstStyle/>
          <a:p>
            <a:r>
              <a:rPr lang="ru-RU" dirty="0" smtClean="0">
                <a:effectLst/>
                <a:latin typeface="Franklin Gothic Book" panose="020B0503020102020204" pitchFamily="34" charset="0"/>
                <a:ea typeface="Calibri" panose="020F0502020204030204" pitchFamily="34" charset="0"/>
              </a:rPr>
              <a:t>По существу, ни один политик способный привлечь внимание СМИ, ничего не говорит о насилии в семье.</a:t>
            </a:r>
            <a:endParaRPr lang="ru-RU" dirty="0">
              <a:latin typeface="Franklin Gothic Book" panose="020B0503020102020204" pitchFamily="34" charset="0"/>
            </a:endParaRPr>
          </a:p>
        </p:txBody>
      </p:sp>
      <p:cxnSp>
        <p:nvCxnSpPr>
          <p:cNvPr id="9" name="Прямая соединительная линия 8"/>
          <p:cNvCxnSpPr/>
          <p:nvPr/>
        </p:nvCxnSpPr>
        <p:spPr>
          <a:xfrm>
            <a:off x="5178391" y="2520391"/>
            <a:ext cx="6352674" cy="0"/>
          </a:xfrm>
          <a:prstGeom prst="line">
            <a:avLst/>
          </a:prstGeom>
        </p:spPr>
        <p:style>
          <a:lnRef idx="2">
            <a:schemeClr val="dk1"/>
          </a:lnRef>
          <a:fillRef idx="0">
            <a:schemeClr val="dk1"/>
          </a:fillRef>
          <a:effectRef idx="1">
            <a:schemeClr val="dk1"/>
          </a:effectRef>
          <a:fontRef idx="minor">
            <a:schemeClr val="tx1"/>
          </a:fontRef>
        </p:style>
      </p:cxnSp>
      <p:sp>
        <p:nvSpPr>
          <p:cNvPr id="10" name="Прямоугольник 9"/>
          <p:cNvSpPr/>
          <p:nvPr/>
        </p:nvSpPr>
        <p:spPr>
          <a:xfrm>
            <a:off x="4097153" y="3831229"/>
            <a:ext cx="8094847" cy="1446550"/>
          </a:xfrm>
          <a:prstGeom prst="rect">
            <a:avLst/>
          </a:prstGeom>
        </p:spPr>
        <p:txBody>
          <a:bodyPr wrap="square">
            <a:spAutoFit/>
          </a:bodyPr>
          <a:lstStyle/>
          <a:p>
            <a:r>
              <a:rPr lang="ru-RU" sz="1700" dirty="0" smtClean="0">
                <a:effectLst/>
                <a:latin typeface="Franklin Gothic Book" panose="020B0503020102020204" pitchFamily="34" charset="0"/>
                <a:ea typeface="Calibri" panose="020F0502020204030204" pitchFamily="34" charset="0"/>
              </a:rPr>
              <a:t>Неоправданно долго в Государственной думе </a:t>
            </a:r>
            <a:r>
              <a:rPr lang="ru-RU" sz="1700" dirty="0" err="1" smtClean="0">
                <a:effectLst/>
                <a:latin typeface="Franklin Gothic Book" panose="020B0503020102020204" pitchFamily="34" charset="0"/>
                <a:ea typeface="Calibri" panose="020F0502020204030204" pitchFamily="34" charset="0"/>
              </a:rPr>
              <a:t>находилсяв</a:t>
            </a:r>
            <a:r>
              <a:rPr lang="ru-RU" sz="1700" dirty="0" smtClean="0">
                <a:effectLst/>
                <a:latin typeface="Franklin Gothic Book" panose="020B0503020102020204" pitchFamily="34" charset="0"/>
                <a:ea typeface="Calibri" panose="020F0502020204030204" pitchFamily="34" charset="0"/>
              </a:rPr>
              <a:t> </a:t>
            </a:r>
            <a:r>
              <a:rPr lang="ru-RU" sz="1700" dirty="0" smtClean="0">
                <a:effectLst/>
                <a:latin typeface="Franklin Gothic Book" panose="020B0503020102020204" pitchFamily="34" charset="0"/>
                <a:ea typeface="Calibri" panose="020F0502020204030204" pitchFamily="34" charset="0"/>
              </a:rPr>
              <a:t>разработке законопроект </a:t>
            </a:r>
            <a:r>
              <a:rPr lang="ru-RU" sz="2000" b="1" dirty="0" smtClean="0">
                <a:solidFill>
                  <a:srgbClr val="FF0000"/>
                </a:solidFill>
                <a:effectLst/>
                <a:latin typeface="Franklin Gothic Book" panose="020B0503020102020204" pitchFamily="34" charset="0"/>
                <a:ea typeface="Calibri" panose="020F0502020204030204" pitchFamily="34" charset="0"/>
              </a:rPr>
              <a:t>«Об основах социально-правовой защиты от насилия в семье»</a:t>
            </a:r>
            <a:r>
              <a:rPr lang="ru-RU" sz="1700" dirty="0" smtClean="0">
                <a:effectLst/>
                <a:latin typeface="Franklin Gothic Book" panose="020B0503020102020204" pitchFamily="34" charset="0"/>
                <a:ea typeface="Calibri" panose="020F0502020204030204" pitchFamily="34" charset="0"/>
              </a:rPr>
              <a:t>, в котором предполагается закрепить функции, права и обязанности правоохранительных органов и социальных служб по сохранению и восстановлению прав членов семьи, подвергшимся насилию</a:t>
            </a:r>
            <a:r>
              <a:rPr lang="ru-RU" sz="1700" dirty="0" smtClean="0">
                <a:effectLst/>
                <a:latin typeface="Franklin Gothic Book" panose="020B0503020102020204" pitchFamily="34" charset="0"/>
                <a:ea typeface="Calibri" panose="020F0502020204030204" pitchFamily="34" charset="0"/>
              </a:rPr>
              <a:t>. Он так и не был принят</a:t>
            </a:r>
            <a:endParaRPr lang="ru-RU" sz="1700" dirty="0">
              <a:latin typeface="Franklin Gothic Book" panose="020B0503020102020204" pitchFamily="34" charset="0"/>
            </a:endParaRPr>
          </a:p>
        </p:txBody>
      </p:sp>
      <p:cxnSp>
        <p:nvCxnSpPr>
          <p:cNvPr id="11" name="Прямая соединительная линия 10"/>
          <p:cNvCxnSpPr/>
          <p:nvPr/>
        </p:nvCxnSpPr>
        <p:spPr>
          <a:xfrm>
            <a:off x="5532921" y="3596816"/>
            <a:ext cx="6352674"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718322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effectLst>
                  <a:outerShdw blurRad="38100" dist="38100" dir="2700000" algn="tl">
                    <a:srgbClr val="000000">
                      <a:alpha val="43137"/>
                    </a:srgbClr>
                  </a:outerShdw>
                </a:effectLst>
              </a:rPr>
              <a:t>Закон о шлепках и подзатыльниках и его преображение</a:t>
            </a:r>
            <a:endParaRPr lang="ru-RU" b="1" i="1" dirty="0">
              <a:effectLst>
                <a:outerShdw blurRad="38100" dist="38100" dir="2700000" algn="tl">
                  <a:srgbClr val="000000">
                    <a:alpha val="43137"/>
                  </a:srgbClr>
                </a:outerShdw>
              </a:effectLst>
            </a:endParaRPr>
          </a:p>
        </p:txBody>
      </p:sp>
      <p:sp>
        <p:nvSpPr>
          <p:cNvPr id="4" name="Скругленная прямоугольная выноска 3"/>
          <p:cNvSpPr/>
          <p:nvPr/>
        </p:nvSpPr>
        <p:spPr>
          <a:xfrm>
            <a:off x="263045" y="1612669"/>
            <a:ext cx="6300026" cy="1778584"/>
          </a:xfrm>
          <a:prstGeom prst="wedgeRoundRectCallou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Реально - это </a:t>
            </a:r>
            <a:r>
              <a:rPr lang="ru-RU"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«брак» </a:t>
            </a: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 принятии законопроекта. Мы исходим из того, что вообще нужно исключать семейное насилие, нужно делать все для того, чтобы семьи были крепкими, чтобы не было конфликтов, но когда есть ошибка, ее нужно исправлять</a:t>
            </a:r>
            <a:endPar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Двойные круглые скобки 4"/>
          <p:cNvSpPr/>
          <p:nvPr/>
        </p:nvSpPr>
        <p:spPr>
          <a:xfrm>
            <a:off x="6716683" y="4829694"/>
            <a:ext cx="4830947" cy="1496859"/>
          </a:xfrm>
          <a:prstGeom prst="bracketPair">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екриминализация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побоев в семье и отнесение их в разряд административных правонарушений  </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может повлечь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собой всплеск домашнего насилия, так как </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будет должной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санкции в УК </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РФ</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Картинки по запросу володи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53" y="3807228"/>
            <a:ext cx="4954862" cy="27957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декриминализация побое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690" y="1612669"/>
            <a:ext cx="4830947" cy="27174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0184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340993" y="2829828"/>
            <a:ext cx="6946232" cy="838000"/>
          </a:xfrm>
        </p:spPr>
        <p:txBody>
          <a:bodyPr>
            <a:normAutofit fontScale="90000"/>
          </a:bodyPr>
          <a:lstStyle/>
          <a:p>
            <a:r>
              <a:rPr lang="ru-RU" dirty="0" smtClean="0">
                <a:latin typeface="Arial Black" panose="020B0A04020102020204" pitchFamily="34" charset="0"/>
              </a:rPr>
              <a:t>Спасибо за внимание!</a:t>
            </a:r>
            <a:endParaRPr lang="ru-RU" dirty="0">
              <a:latin typeface="Arial Black" panose="020B0A04020102020204" pitchFamily="34" charset="0"/>
            </a:endParaRPr>
          </a:p>
        </p:txBody>
      </p:sp>
    </p:spTree>
    <p:extLst>
      <p:ext uri="{BB962C8B-B14F-4D97-AF65-F5344CB8AC3E}">
        <p14:creationId xmlns:p14="http://schemas.microsoft.com/office/powerpoint/2010/main" val="3801822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3044792" y="185289"/>
            <a:ext cx="9044539" cy="1720514"/>
          </a:xfrm>
          <a:prstGeom prst="cloudCallou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a:normAutofit fontScale="92500"/>
          </a:bodyPr>
          <a:lstStyle/>
          <a:p>
            <a:pPr marL="0" indent="0" algn="ctr">
              <a:buNone/>
            </a:pPr>
            <a:r>
              <a:rPr lang="ru-RU" sz="1900" b="1" i="1" dirty="0">
                <a:latin typeface="Arial Narrow" panose="020B0606020202030204" pitchFamily="34" charset="0"/>
              </a:rPr>
              <a:t>Насилие в семье - это молчаливый убийца. Единственный способ остановить его - это открыто заявить об этом и дать своему голосу быть </a:t>
            </a:r>
            <a:r>
              <a:rPr lang="ru-RU" sz="1900" b="1" i="1" dirty="0" smtClean="0">
                <a:latin typeface="Arial Narrow" panose="020B0606020202030204" pitchFamily="34" charset="0"/>
              </a:rPr>
              <a:t>услышанным</a:t>
            </a:r>
            <a:endParaRPr lang="ru-RU" sz="1900" b="1" i="1" dirty="0">
              <a:latin typeface="Arial Narrow" panose="020B0606020202030204" pitchFamily="34" charset="0"/>
            </a:endParaRPr>
          </a:p>
        </p:txBody>
      </p:sp>
      <p:pic>
        <p:nvPicPr>
          <p:cNvPr id="6" name="Рисунок 5"/>
          <p:cNvPicPr>
            <a:picLocks noChangeAspect="1"/>
          </p:cNvPicPr>
          <p:nvPr/>
        </p:nvPicPr>
        <p:blipFill>
          <a:blip r:embed="rId2"/>
          <a:stretch>
            <a:fillRect/>
          </a:stretch>
        </p:blipFill>
        <p:spPr>
          <a:xfrm rot="21198976">
            <a:off x="360696" y="2152551"/>
            <a:ext cx="4923573" cy="3514825"/>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pic>
        <p:nvPicPr>
          <p:cNvPr id="7" name="Рисунок 6"/>
          <p:cNvPicPr>
            <a:picLocks noChangeAspect="1"/>
          </p:cNvPicPr>
          <p:nvPr/>
        </p:nvPicPr>
        <p:blipFill>
          <a:blip r:embed="rId3"/>
          <a:stretch>
            <a:fillRect/>
          </a:stretch>
        </p:blipFill>
        <p:spPr>
          <a:xfrm>
            <a:off x="8560819" y="2006936"/>
            <a:ext cx="3268630" cy="351295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Рисунок 7"/>
          <p:cNvPicPr>
            <a:picLocks noChangeAspect="1"/>
          </p:cNvPicPr>
          <p:nvPr/>
        </p:nvPicPr>
        <p:blipFill>
          <a:blip r:embed="rId4"/>
          <a:stretch>
            <a:fillRect/>
          </a:stretch>
        </p:blipFill>
        <p:spPr>
          <a:xfrm>
            <a:off x="4712428" y="3909963"/>
            <a:ext cx="4068278" cy="270159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7064977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499" y="1132517"/>
            <a:ext cx="3575240" cy="2383493"/>
          </a:xfrm>
          <a:prstGeom prst="rect">
            <a:avLst/>
          </a:prstGeom>
          <a:ln>
            <a:noFill/>
          </a:ln>
          <a:effectLst>
            <a:softEdge rad="635000"/>
          </a:effectLst>
        </p:spPr>
      </p:pic>
      <p:sp>
        <p:nvSpPr>
          <p:cNvPr id="2" name="Заголовок 1"/>
          <p:cNvSpPr>
            <a:spLocks noGrp="1"/>
          </p:cNvSpPr>
          <p:nvPr>
            <p:ph type="title"/>
          </p:nvPr>
        </p:nvSpPr>
        <p:spPr>
          <a:xfrm>
            <a:off x="1485499" y="346510"/>
            <a:ext cx="9727933" cy="801621"/>
          </a:xfrm>
        </p:spPr>
        <p:txBody>
          <a:bodyPr>
            <a:normAutofit/>
          </a:bodyPr>
          <a:lstStyle/>
          <a:p>
            <a:r>
              <a:rPr lang="ru-RU" sz="3600" b="1" u="sng" dirty="0">
                <a:latin typeface="Arial Black" panose="020B0A04020102020204" pitchFamily="34" charset="0"/>
              </a:rPr>
              <a:t>Профилактика насилия над детьми </a:t>
            </a:r>
            <a:endParaRPr lang="ru-RU" sz="3600" dirty="0">
              <a:latin typeface="Arial Black" panose="020B0A04020102020204" pitchFamily="34" charset="0"/>
            </a:endParaRPr>
          </a:p>
        </p:txBody>
      </p:sp>
      <p:grpSp>
        <p:nvGrpSpPr>
          <p:cNvPr id="5" name="Group 3"/>
          <p:cNvGrpSpPr>
            <a:grpSpLocks/>
          </p:cNvGrpSpPr>
          <p:nvPr/>
        </p:nvGrpSpPr>
        <p:grpSpPr bwMode="auto">
          <a:xfrm>
            <a:off x="4646997" y="1743777"/>
            <a:ext cx="4495800" cy="4514850"/>
            <a:chOff x="1824" y="633"/>
            <a:chExt cx="2834" cy="2849"/>
          </a:xfrm>
        </p:grpSpPr>
        <p:sp>
          <p:nvSpPr>
            <p:cNvPr id="6" name="Puzzle3"/>
            <p:cNvSpPr>
              <a:spLocks noEditPoints="1" noChangeArrowheads="1"/>
            </p:cNvSpPr>
            <p:nvPr/>
          </p:nvSpPr>
          <p:spPr bwMode="gray">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adFill rotWithShape="1">
              <a:gsLst>
                <a:gs pos="0">
                  <a:schemeClr val="accent1">
                    <a:gamma/>
                    <a:shade val="63529"/>
                    <a:invGamma/>
                  </a:schemeClr>
                </a:gs>
                <a:gs pos="100000">
                  <a:schemeClr val="accent1"/>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endParaRPr lang="ru-RU"/>
            </a:p>
          </p:txBody>
        </p:sp>
        <p:sp>
          <p:nvSpPr>
            <p:cNvPr id="7" name="Puzzle2"/>
            <p:cNvSpPr>
              <a:spLocks noEditPoints="1" noChangeArrowheads="1"/>
            </p:cNvSpPr>
            <p:nvPr/>
          </p:nvSpPr>
          <p:spPr bwMode="gray">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adFill rotWithShape="1">
              <a:gsLst>
                <a:gs pos="0">
                  <a:schemeClr val="accent2">
                    <a:gamma/>
                    <a:tint val="45490"/>
                    <a:invGamma/>
                  </a:schemeClr>
                </a:gs>
                <a:gs pos="100000">
                  <a:schemeClr val="accent2"/>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endParaRPr lang="ru-RU"/>
            </a:p>
          </p:txBody>
        </p:sp>
        <p:sp>
          <p:nvSpPr>
            <p:cNvPr id="8" name="Puzzle4"/>
            <p:cNvSpPr>
              <a:spLocks noEditPoints="1" noChangeArrowheads="1"/>
            </p:cNvSpPr>
            <p:nvPr/>
          </p:nvSpPr>
          <p:spPr bwMode="gray">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chemeClr val="hlink"/>
                </a:gs>
                <a:gs pos="100000">
                  <a:schemeClr val="hlink">
                    <a:gamma/>
                    <a:tint val="51373"/>
                    <a:invGamma/>
                  </a:schemeClr>
                </a:gs>
              </a:gsLst>
              <a:lin ang="189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endParaRPr lang="ru-RU"/>
            </a:p>
          </p:txBody>
        </p:sp>
        <p:sp>
          <p:nvSpPr>
            <p:cNvPr id="9" name="Puzzle1"/>
            <p:cNvSpPr>
              <a:spLocks noEditPoints="1" noChangeArrowheads="1"/>
            </p:cNvSpPr>
            <p:nvPr/>
          </p:nvSpPr>
          <p:spPr bwMode="gray">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rotWithShape="1">
              <a:gsLst>
                <a:gs pos="0">
                  <a:schemeClr val="folHlink"/>
                </a:gs>
                <a:gs pos="100000">
                  <a:schemeClr val="folHlink">
                    <a:gamma/>
                    <a:shade val="46275"/>
                    <a:invGamma/>
                  </a:schemeClr>
                </a:gs>
              </a:gsLst>
              <a:lin ang="27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endParaRPr lang="ru-RU"/>
            </a:p>
          </p:txBody>
        </p:sp>
      </p:grpSp>
      <p:sp>
        <p:nvSpPr>
          <p:cNvPr id="10" name="Прямоугольник 9"/>
          <p:cNvSpPr/>
          <p:nvPr/>
        </p:nvSpPr>
        <p:spPr>
          <a:xfrm>
            <a:off x="193943" y="3787558"/>
            <a:ext cx="5027323" cy="830997"/>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ru-RU" dirty="0">
                <a:latin typeface="Times New Roman" panose="02020603050405020304" pitchFamily="18" charset="0"/>
                <a:ea typeface="Calibri" panose="020F0502020204030204" pitchFamily="34" charset="0"/>
              </a:rPr>
              <a:t>Е</a:t>
            </a:r>
            <a:r>
              <a:rPr lang="ru-RU" dirty="0" smtClean="0">
                <a:effectLst/>
                <a:latin typeface="Times New Roman" panose="02020603050405020304" pitchFamily="18" charset="0"/>
                <a:ea typeface="Calibri" panose="020F0502020204030204" pitchFamily="34" charset="0"/>
              </a:rPr>
              <a:t>жегодно избивают до </a:t>
            </a:r>
            <a:r>
              <a:rPr lang="ru-RU" sz="2400" b="1" dirty="0" smtClean="0">
                <a:solidFill>
                  <a:srgbClr val="FF0000"/>
                </a:solidFill>
                <a:effectLst/>
                <a:latin typeface="Times New Roman" panose="02020603050405020304" pitchFamily="18" charset="0"/>
                <a:ea typeface="Calibri" panose="020F0502020204030204" pitchFamily="34" charset="0"/>
              </a:rPr>
              <a:t>2,5 млн.</a:t>
            </a:r>
            <a:r>
              <a:rPr lang="ru-RU" sz="2400" b="1" dirty="0" smtClean="0">
                <a:effectLst/>
                <a:latin typeface="Times New Roman" panose="02020603050405020304" pitchFamily="18" charset="0"/>
                <a:ea typeface="Calibri" panose="020F0502020204030204" pitchFamily="34" charset="0"/>
              </a:rPr>
              <a:t> </a:t>
            </a:r>
            <a:r>
              <a:rPr lang="ru-RU" b="1" dirty="0" smtClean="0">
                <a:effectLst/>
                <a:latin typeface="Times New Roman" panose="02020603050405020304" pitchFamily="18" charset="0"/>
                <a:ea typeface="Calibri" panose="020F0502020204030204" pitchFamily="34" charset="0"/>
              </a:rPr>
              <a:t>детей в возрасте </a:t>
            </a:r>
            <a:r>
              <a:rPr lang="ru-RU" sz="2400" b="1" dirty="0" smtClean="0">
                <a:effectLst/>
                <a:latin typeface="Times New Roman" panose="02020603050405020304" pitchFamily="18" charset="0"/>
                <a:ea typeface="Calibri" panose="020F0502020204030204" pitchFamily="34" charset="0"/>
              </a:rPr>
              <a:t>до 14 лет</a:t>
            </a:r>
            <a:endParaRPr lang="ru-RU" sz="2400" dirty="0"/>
          </a:p>
        </p:txBody>
      </p:sp>
      <p:sp>
        <p:nvSpPr>
          <p:cNvPr id="11" name="Прямоугольник 10"/>
          <p:cNvSpPr/>
          <p:nvPr/>
        </p:nvSpPr>
        <p:spPr>
          <a:xfrm>
            <a:off x="8156016" y="1708606"/>
            <a:ext cx="3889976" cy="461665"/>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ru-RU" dirty="0">
                <a:solidFill>
                  <a:schemeClr val="tx1"/>
                </a:solidFill>
                <a:latin typeface="Times New Roman" panose="02020603050405020304" pitchFamily="18" charset="0"/>
                <a:ea typeface="Calibri" panose="020F0502020204030204" pitchFamily="34" charset="0"/>
              </a:rPr>
              <a:t>Б</a:t>
            </a:r>
            <a:r>
              <a:rPr lang="ru-RU" dirty="0" smtClean="0">
                <a:solidFill>
                  <a:schemeClr val="tx1"/>
                </a:solidFill>
                <a:effectLst/>
                <a:latin typeface="Times New Roman" panose="02020603050405020304" pitchFamily="18" charset="0"/>
                <a:ea typeface="Calibri" panose="020F0502020204030204" pitchFamily="34" charset="0"/>
              </a:rPr>
              <a:t>олее</a:t>
            </a:r>
            <a:r>
              <a:rPr lang="ru-RU" dirty="0" smtClean="0">
                <a:effectLst/>
                <a:latin typeface="Times New Roman" panose="02020603050405020304" pitchFamily="18" charset="0"/>
                <a:ea typeface="Calibri" panose="020F0502020204030204" pitchFamily="34" charset="0"/>
              </a:rPr>
              <a:t> </a:t>
            </a:r>
            <a:r>
              <a:rPr lang="ru-RU" sz="2400" b="1" dirty="0" smtClean="0">
                <a:solidFill>
                  <a:srgbClr val="FF0000"/>
                </a:solidFill>
                <a:effectLst/>
                <a:latin typeface="Times New Roman" panose="02020603050405020304" pitchFamily="18" charset="0"/>
                <a:ea typeface="Calibri" panose="020F0502020204030204" pitchFamily="34" charset="0"/>
              </a:rPr>
              <a:t>60 тыс. </a:t>
            </a:r>
            <a:r>
              <a:rPr lang="ru-RU" b="1" dirty="0" smtClean="0">
                <a:solidFill>
                  <a:schemeClr val="tx1"/>
                </a:solidFill>
                <a:effectLst/>
                <a:latin typeface="Times New Roman" panose="02020603050405020304" pitchFamily="18" charset="0"/>
                <a:ea typeface="Calibri" panose="020F0502020204030204" pitchFamily="34" charset="0"/>
              </a:rPr>
              <a:t>детей бегут из дома</a:t>
            </a:r>
            <a:endParaRPr lang="ru-RU" b="1" dirty="0">
              <a:solidFill>
                <a:schemeClr val="tx1"/>
              </a:solidFill>
            </a:endParaRPr>
          </a:p>
        </p:txBody>
      </p:sp>
      <p:sp>
        <p:nvSpPr>
          <p:cNvPr id="12" name="Прямоугольник 11"/>
          <p:cNvSpPr/>
          <p:nvPr/>
        </p:nvSpPr>
        <p:spPr>
          <a:xfrm>
            <a:off x="6836201" y="6027794"/>
            <a:ext cx="4225489" cy="461665"/>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ru-RU" sz="2400" b="1" dirty="0" smtClean="0">
                <a:solidFill>
                  <a:srgbClr val="FF0000"/>
                </a:solidFill>
                <a:effectLst/>
                <a:latin typeface="Times New Roman" panose="02020603050405020304" pitchFamily="18" charset="0"/>
                <a:ea typeface="Calibri" panose="020F0502020204030204" pitchFamily="34" charset="0"/>
              </a:rPr>
              <a:t>30 тыс</a:t>
            </a:r>
            <a:r>
              <a:rPr lang="ru-RU" sz="2400" dirty="0" smtClean="0">
                <a:solidFill>
                  <a:srgbClr val="FF0000"/>
                </a:solidFill>
                <a:effectLst/>
                <a:latin typeface="Times New Roman" panose="02020603050405020304" pitchFamily="18" charset="0"/>
                <a:ea typeface="Calibri" panose="020F0502020204030204" pitchFamily="34" charset="0"/>
              </a:rPr>
              <a:t>. </a:t>
            </a:r>
            <a:r>
              <a:rPr lang="ru-RU" dirty="0" smtClean="0">
                <a:solidFill>
                  <a:schemeClr val="tx1"/>
                </a:solidFill>
                <a:effectLst/>
                <a:latin typeface="Times New Roman" panose="02020603050405020304" pitchFamily="18" charset="0"/>
                <a:ea typeface="Calibri" panose="020F0502020204030204" pitchFamily="34" charset="0"/>
              </a:rPr>
              <a:t>из них </a:t>
            </a:r>
            <a:r>
              <a:rPr lang="ru-RU" b="1" dirty="0" smtClean="0">
                <a:solidFill>
                  <a:schemeClr val="tx1"/>
                </a:solidFill>
                <a:effectLst/>
                <a:latin typeface="Times New Roman" panose="02020603050405020304" pitchFamily="18" charset="0"/>
                <a:ea typeface="Calibri" panose="020F0502020204030204" pitchFamily="34" charset="0"/>
              </a:rPr>
              <a:t>находятся в розыске</a:t>
            </a:r>
            <a:endParaRPr lang="ru-RU" b="1" dirty="0">
              <a:solidFill>
                <a:schemeClr val="tx1"/>
              </a:solidFill>
            </a:endParaRPr>
          </a:p>
        </p:txBody>
      </p:sp>
      <p:pic>
        <p:nvPicPr>
          <p:cNvPr id="16" name="Рисунок 15"/>
          <p:cNvPicPr>
            <a:picLocks noChangeAspect="1"/>
          </p:cNvPicPr>
          <p:nvPr/>
        </p:nvPicPr>
        <p:blipFill>
          <a:blip r:embed="rId3"/>
          <a:stretch>
            <a:fillRect/>
          </a:stretch>
        </p:blipFill>
        <p:spPr>
          <a:xfrm rot="5400000">
            <a:off x="827731" y="3266052"/>
            <a:ext cx="475529" cy="499915"/>
          </a:xfrm>
          <a:prstGeom prst="rect">
            <a:avLst/>
          </a:prstGeom>
        </p:spPr>
      </p:pic>
      <p:pic>
        <p:nvPicPr>
          <p:cNvPr id="17" name="Рисунок 16"/>
          <p:cNvPicPr>
            <a:picLocks noChangeAspect="1"/>
          </p:cNvPicPr>
          <p:nvPr/>
        </p:nvPicPr>
        <p:blipFill>
          <a:blip r:embed="rId3"/>
          <a:stretch>
            <a:fillRect/>
          </a:stretch>
        </p:blipFill>
        <p:spPr>
          <a:xfrm rot="5400000">
            <a:off x="10113197" y="5427079"/>
            <a:ext cx="475529" cy="499915"/>
          </a:xfrm>
          <a:prstGeom prst="rect">
            <a:avLst/>
          </a:prstGeom>
        </p:spPr>
      </p:pic>
      <p:pic>
        <p:nvPicPr>
          <p:cNvPr id="18" name="Рисунок 17"/>
          <p:cNvPicPr>
            <a:picLocks noChangeAspect="1"/>
          </p:cNvPicPr>
          <p:nvPr/>
        </p:nvPicPr>
        <p:blipFill>
          <a:blip r:embed="rId3"/>
          <a:stretch>
            <a:fillRect/>
          </a:stretch>
        </p:blipFill>
        <p:spPr>
          <a:xfrm rot="5400000">
            <a:off x="8905032" y="1188968"/>
            <a:ext cx="475529" cy="499915"/>
          </a:xfrm>
          <a:prstGeom prst="rect">
            <a:avLst/>
          </a:prstGeom>
        </p:spPr>
      </p:pic>
    </p:spTree>
    <p:extLst>
      <p:ext uri="{BB962C8B-B14F-4D97-AF65-F5344CB8AC3E}">
        <p14:creationId xmlns:p14="http://schemas.microsoft.com/office/powerpoint/2010/main" val="20762460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b="7585"/>
          <a:stretch/>
        </p:blipFill>
        <p:spPr>
          <a:xfrm>
            <a:off x="5216892" y="0"/>
            <a:ext cx="6907731" cy="6786563"/>
          </a:xfr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835" y="383682"/>
            <a:ext cx="3256547" cy="21625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621">
            <a:off x="635268" y="3116418"/>
            <a:ext cx="3468302" cy="31344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772372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4047" y="601579"/>
            <a:ext cx="10302240" cy="1143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ru-RU" sz="2400" b="1" dirty="0">
                <a:latin typeface="Arial Narrow" panose="020B0606020202030204" pitchFamily="34" charset="0"/>
              </a:rPr>
              <a:t>Ф</a:t>
            </a:r>
            <a:r>
              <a:rPr lang="ru-RU" sz="2400" b="1" dirty="0" smtClean="0">
                <a:latin typeface="Arial Narrow" panose="020B0606020202030204" pitchFamily="34" charset="0"/>
              </a:rPr>
              <a:t>акторы</a:t>
            </a:r>
            <a:r>
              <a:rPr lang="ru-RU" sz="2400" b="1" dirty="0">
                <a:latin typeface="Arial Narrow" panose="020B0606020202030204" pitchFamily="34" charset="0"/>
              </a:rPr>
              <a:t>, которые позволяют обратить внимание на ребенка и на возможные проблемы в его семье</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630044801"/>
              </p:ext>
            </p:extLst>
          </p:nvPr>
        </p:nvGraphicFramePr>
        <p:xfrm>
          <a:off x="327259" y="1600200"/>
          <a:ext cx="11669028" cy="5031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1886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35211" y="355900"/>
            <a:ext cx="7722669" cy="917124"/>
          </a:xfrm>
        </p:spPr>
        <p:txBody>
          <a:bodyPr>
            <a:normAutofit fontScale="90000"/>
          </a:bodyPr>
          <a:lstStyle/>
          <a:p>
            <a:r>
              <a:rPr lang="ru-RU" sz="3600" b="1" dirty="0">
                <a:latin typeface="Arial Black" panose="020B0A04020102020204" pitchFamily="34" charset="0"/>
              </a:rPr>
              <a:t>Программа «Здоровый Старт»</a:t>
            </a:r>
            <a:r>
              <a:rPr lang="ru-RU" sz="3600" dirty="0">
                <a:latin typeface="Arial Black" panose="020B0A04020102020204" pitchFamily="34" charset="0"/>
              </a:rPr>
              <a:t> (</a:t>
            </a:r>
            <a:r>
              <a:rPr lang="ru-RU" sz="3600" b="1" i="1" u="sng" dirty="0">
                <a:latin typeface="Arial Black" panose="020B0A04020102020204" pitchFamily="34" charset="0"/>
              </a:rPr>
              <a:t>США</a:t>
            </a:r>
            <a:r>
              <a:rPr lang="ru-RU" sz="3600" dirty="0">
                <a:latin typeface="Arial Black" panose="020B0A04020102020204" pitchFamily="34" charset="0"/>
              </a:rPr>
              <a:t>)</a:t>
            </a:r>
          </a:p>
        </p:txBody>
      </p:sp>
      <p:sp>
        <p:nvSpPr>
          <p:cNvPr id="6" name="Прямоугольник 5"/>
          <p:cNvSpPr/>
          <p:nvPr/>
        </p:nvSpPr>
        <p:spPr>
          <a:xfrm>
            <a:off x="86722" y="2685415"/>
            <a:ext cx="4681086" cy="1077218"/>
          </a:xfrm>
          <a:prstGeom prst="rect">
            <a:avLst/>
          </a:prstGeom>
          <a:ln w="28575">
            <a:solidFill>
              <a:schemeClr val="tx1"/>
            </a:solidFill>
            <a:prstDash val="sysDot"/>
          </a:ln>
          <a:effectLst>
            <a:outerShdw blurRad="76200" dist="12700" dir="2700000" sy="-23000" kx="-800400" algn="bl" rotWithShape="0">
              <a:prstClr val="black">
                <a:alpha val="20000"/>
              </a:prstClr>
            </a:outerShdw>
          </a:effectLst>
        </p:spPr>
        <p:txBody>
          <a:bodyPr wrap="square">
            <a:spAutoFit/>
          </a:bodyPr>
          <a:lstStyle/>
          <a:p>
            <a:pPr algn="ctr"/>
            <a:r>
              <a:rPr lang="ru-RU" sz="1600" dirty="0" smtClean="0">
                <a:latin typeface="Franklin Gothic Book" panose="020B0503020102020204" pitchFamily="34" charset="0"/>
              </a:rPr>
              <a:t>посещения семей для проверки, определения и работы с неблагополучными семьями, имеющими новорожденных, с целью предотвращения плохого обращения с детьми и содействия их развитию.</a:t>
            </a:r>
            <a:endParaRPr lang="ru-RU" sz="1600" dirty="0">
              <a:latin typeface="Franklin Gothic Book" panose="020B0503020102020204" pitchFamily="34" charset="0"/>
            </a:endParaRPr>
          </a:p>
        </p:txBody>
      </p:sp>
      <p:sp>
        <p:nvSpPr>
          <p:cNvPr id="7" name="Прямоугольник 6"/>
          <p:cNvSpPr/>
          <p:nvPr/>
        </p:nvSpPr>
        <p:spPr>
          <a:xfrm>
            <a:off x="1031770" y="1940976"/>
            <a:ext cx="1317990" cy="584775"/>
          </a:xfrm>
          <a:prstGeom prst="rect">
            <a:avLst/>
          </a:prstGeom>
        </p:spPr>
        <p:txBody>
          <a:bodyPr wrap="none">
            <a:spAutoFit/>
          </a:bodyPr>
          <a:lstStyle/>
          <a:p>
            <a:r>
              <a:rPr lang="ru-RU" sz="3200" b="1" u="sng" dirty="0" smtClean="0">
                <a:solidFill>
                  <a:srgbClr val="FF0000"/>
                </a:solidFill>
                <a:latin typeface="Impact" panose="020B0806030902050204" pitchFamily="34" charset="0"/>
              </a:rPr>
              <a:t>метод</a:t>
            </a:r>
            <a:endParaRPr lang="ru-RU" sz="3200" b="1" u="sng" dirty="0">
              <a:solidFill>
                <a:srgbClr val="FF0000"/>
              </a:solidFill>
              <a:latin typeface="Impact" panose="020B0806030902050204" pitchFamily="34" charset="0"/>
            </a:endParaRPr>
          </a:p>
        </p:txBody>
      </p:sp>
      <p:sp>
        <p:nvSpPr>
          <p:cNvPr id="9" name="Стрелка вниз 8"/>
          <p:cNvSpPr/>
          <p:nvPr/>
        </p:nvSpPr>
        <p:spPr>
          <a:xfrm>
            <a:off x="1337754" y="1115665"/>
            <a:ext cx="706021" cy="683394"/>
          </a:xfrm>
          <a:prstGeom prst="downArrow">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1" name="Схема 10"/>
          <p:cNvGraphicFramePr/>
          <p:nvPr>
            <p:extLst>
              <p:ext uri="{D42A27DB-BD31-4B8C-83A1-F6EECF244321}">
                <p14:modId xmlns:p14="http://schemas.microsoft.com/office/powerpoint/2010/main" val="1713875328"/>
              </p:ext>
            </p:extLst>
          </p:nvPr>
        </p:nvGraphicFramePr>
        <p:xfrm>
          <a:off x="5696546" y="561745"/>
          <a:ext cx="6495454" cy="4647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Прямоугольник 11"/>
          <p:cNvSpPr/>
          <p:nvPr/>
        </p:nvSpPr>
        <p:spPr>
          <a:xfrm>
            <a:off x="0" y="4473621"/>
            <a:ext cx="2263120" cy="619272"/>
          </a:xfrm>
          <a:prstGeom prst="rect">
            <a:avLst/>
          </a:prstGeom>
        </p:spPr>
        <p:txBody>
          <a:bodyPr wrap="none">
            <a:spAutoFit/>
          </a:bodyPr>
          <a:lstStyle/>
          <a:p>
            <a:pPr indent="180340">
              <a:lnSpc>
                <a:spcPct val="107000"/>
              </a:lnSpc>
              <a:spcAft>
                <a:spcPts val="0"/>
              </a:spcAft>
            </a:pPr>
            <a:r>
              <a:rPr lang="ru-RU" sz="3200" u="sng" dirty="0" smtClean="0">
                <a:effectLst/>
                <a:latin typeface="Impact" panose="020B0806030902050204" pitchFamily="34" charset="0"/>
                <a:ea typeface="Calibri" panose="020F0502020204030204" pitchFamily="34" charset="0"/>
                <a:cs typeface="Times New Roman" panose="02020603050405020304" pitchFamily="18" charset="0"/>
              </a:rPr>
              <a:t>Результат:</a:t>
            </a:r>
            <a:endParaRPr lang="ru-RU" sz="3200" dirty="0">
              <a:effectLst/>
              <a:latin typeface="Impact" panose="020B0806030902050204"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4726088" y="2082695"/>
            <a:ext cx="1940916" cy="619272"/>
          </a:xfrm>
          <a:prstGeom prst="rect">
            <a:avLst/>
          </a:prstGeom>
        </p:spPr>
        <p:txBody>
          <a:bodyPr wrap="none">
            <a:spAutoFit/>
          </a:bodyPr>
          <a:lstStyle/>
          <a:p>
            <a:pPr indent="180340">
              <a:lnSpc>
                <a:spcPct val="107000"/>
              </a:lnSpc>
              <a:spcAft>
                <a:spcPts val="0"/>
              </a:spcAft>
            </a:pPr>
            <a:r>
              <a:rPr lang="ru-RU" sz="3200" u="sng" dirty="0" smtClean="0">
                <a:latin typeface="Impact" panose="020B0806030902050204" pitchFamily="34" charset="0"/>
                <a:ea typeface="Calibri" panose="020F0502020204030204" pitchFamily="34" charset="0"/>
                <a:cs typeface="Times New Roman" panose="02020603050405020304" pitchFamily="18" charset="0"/>
              </a:rPr>
              <a:t>Предмет</a:t>
            </a:r>
            <a:endParaRPr lang="ru-RU" sz="3200" dirty="0">
              <a:effectLst/>
              <a:latin typeface="Impact" panose="020B0806030902050204" pitchFamily="34" charset="0"/>
              <a:ea typeface="Calibri" panose="020F0502020204030204" pitchFamily="34" charset="0"/>
              <a:cs typeface="Times New Roman" panose="02020603050405020304" pitchFamily="18" charset="0"/>
            </a:endParaRPr>
          </a:p>
        </p:txBody>
      </p:sp>
      <p:graphicFrame>
        <p:nvGraphicFramePr>
          <p:cNvPr id="17" name="Схема 16"/>
          <p:cNvGraphicFramePr/>
          <p:nvPr>
            <p:extLst>
              <p:ext uri="{D42A27DB-BD31-4B8C-83A1-F6EECF244321}">
                <p14:modId xmlns:p14="http://schemas.microsoft.com/office/powerpoint/2010/main" val="226771585"/>
              </p:ext>
            </p:extLst>
          </p:nvPr>
        </p:nvGraphicFramePr>
        <p:xfrm>
          <a:off x="115502" y="5191576"/>
          <a:ext cx="10943925" cy="15354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Стрелка вниз 14"/>
          <p:cNvSpPr/>
          <p:nvPr/>
        </p:nvSpPr>
        <p:spPr>
          <a:xfrm>
            <a:off x="5393780" y="1388268"/>
            <a:ext cx="706021" cy="683394"/>
          </a:xfrm>
          <a:prstGeom prst="downArrow">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678759" y="3867870"/>
            <a:ext cx="706021" cy="683394"/>
          </a:xfrm>
          <a:prstGeom prst="downArrow">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p:cNvPicPr>
            <a:picLocks noChangeAspect="1"/>
          </p:cNvPicPr>
          <p:nvPr/>
        </p:nvPicPr>
        <p:blipFill>
          <a:blip r:embed="rId12"/>
          <a:stretch>
            <a:fillRect/>
          </a:stretch>
        </p:blipFill>
        <p:spPr>
          <a:xfrm>
            <a:off x="10736879" y="4861838"/>
            <a:ext cx="645095" cy="645095"/>
          </a:xfrm>
          <a:prstGeom prst="rect">
            <a:avLst/>
          </a:prstGeom>
        </p:spPr>
      </p:pic>
      <p:pic>
        <p:nvPicPr>
          <p:cNvPr id="19" name="Рисунок 18"/>
          <p:cNvPicPr>
            <a:picLocks noChangeAspect="1"/>
          </p:cNvPicPr>
          <p:nvPr/>
        </p:nvPicPr>
        <p:blipFill>
          <a:blip r:embed="rId13"/>
          <a:stretch>
            <a:fillRect/>
          </a:stretch>
        </p:blipFill>
        <p:spPr>
          <a:xfrm>
            <a:off x="9829766" y="5804181"/>
            <a:ext cx="635012" cy="643206"/>
          </a:xfrm>
          <a:prstGeom prst="rect">
            <a:avLst/>
          </a:prstGeom>
        </p:spPr>
      </p:pic>
    </p:spTree>
    <p:extLst>
      <p:ext uri="{BB962C8B-B14F-4D97-AF65-F5344CB8AC3E}">
        <p14:creationId xmlns:p14="http://schemas.microsoft.com/office/powerpoint/2010/main" val="31028958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29829" y="211755"/>
            <a:ext cx="8916200" cy="1311760"/>
          </a:xfrm>
        </p:spPr>
        <p:txBody>
          <a:bodyPr>
            <a:noAutofit/>
          </a:bodyPr>
          <a:lstStyle/>
          <a:p>
            <a:r>
              <a:rPr lang="ru-RU" sz="3200" b="1" dirty="0">
                <a:latin typeface="Arial Black" panose="020B0A04020102020204" pitchFamily="34" charset="0"/>
              </a:rPr>
              <a:t>Программа Йельского центра по изучению развития ребенка </a:t>
            </a:r>
            <a:r>
              <a:rPr lang="ru-RU" sz="3200" b="1" dirty="0" smtClean="0">
                <a:latin typeface="Arial Black" panose="020B0A04020102020204" pitchFamily="34" charset="0"/>
              </a:rPr>
              <a:t>(</a:t>
            </a:r>
            <a:r>
              <a:rPr lang="ru-RU" sz="3200" b="1" u="sng" dirty="0">
                <a:latin typeface="Arial Black" panose="020B0A04020102020204" pitchFamily="34" charset="0"/>
              </a:rPr>
              <a:t>США</a:t>
            </a:r>
            <a:r>
              <a:rPr lang="ru-RU" sz="3200" b="1" dirty="0">
                <a:latin typeface="Arial Black" panose="020B0A04020102020204" pitchFamily="34" charset="0"/>
              </a:rPr>
              <a:t>)</a:t>
            </a:r>
            <a:endParaRPr lang="ru-RU" sz="3200" dirty="0">
              <a:latin typeface="Arial Black" panose="020B0A04020102020204" pitchFamily="34" charset="0"/>
            </a:endParaRPr>
          </a:p>
        </p:txBody>
      </p:sp>
      <p:sp>
        <p:nvSpPr>
          <p:cNvPr id="6" name="Прямоугольник 5"/>
          <p:cNvSpPr/>
          <p:nvPr/>
        </p:nvSpPr>
        <p:spPr>
          <a:xfrm>
            <a:off x="5457524" y="1644143"/>
            <a:ext cx="6513095" cy="984885"/>
          </a:xfrm>
          <a:prstGeom prst="rect">
            <a:avLst/>
          </a:prstGeom>
          <a:solidFill>
            <a:schemeClr val="bg1"/>
          </a:solidFill>
        </p:spPr>
        <p:txBody>
          <a:bodyPr wrap="square">
            <a:spAutoFit/>
          </a:bodyPr>
          <a:lstStyle/>
          <a:p>
            <a:r>
              <a:rPr lang="ru-RU" sz="2400" b="1" dirty="0" smtClean="0">
                <a:solidFill>
                  <a:srgbClr val="FF0000"/>
                </a:solidFill>
                <a:effectLst/>
                <a:latin typeface="Times New Roman" panose="02020603050405020304" pitchFamily="18" charset="0"/>
                <a:ea typeface="Calibri" panose="020F0502020204030204" pitchFamily="34" charset="0"/>
              </a:rPr>
              <a:t>Программа</a:t>
            </a:r>
            <a:r>
              <a:rPr lang="ru-RU" sz="1700" dirty="0" smtClean="0">
                <a:effectLst/>
                <a:latin typeface="Times New Roman" panose="02020603050405020304" pitchFamily="18" charset="0"/>
                <a:ea typeface="Calibri" panose="020F0502020204030204" pitchFamily="34" charset="0"/>
              </a:rPr>
              <a:t> предполагает услуги небольшим группам семей с </a:t>
            </a:r>
            <a:r>
              <a:rPr lang="ru-RU" sz="1700" b="1" dirty="0" smtClean="0">
                <a:effectLst/>
                <a:latin typeface="Times New Roman" panose="02020603050405020304" pitchFamily="18" charset="0"/>
                <a:ea typeface="Calibri" panose="020F0502020204030204" pitchFamily="34" charset="0"/>
              </a:rPr>
              <a:t>низкими доходами и неполным семьям</a:t>
            </a:r>
            <a:r>
              <a:rPr lang="ru-RU" sz="1700" dirty="0" smtClean="0">
                <a:effectLst/>
                <a:latin typeface="Times New Roman" panose="02020603050405020304" pitchFamily="18" charset="0"/>
                <a:ea typeface="Calibri" panose="020F0502020204030204" pitchFamily="34" charset="0"/>
              </a:rPr>
              <a:t>: услуги предоставляются в течение 2-х лет с момента рождения ребенка</a:t>
            </a:r>
            <a:endParaRPr lang="ru-RU" sz="1700" dirty="0"/>
          </a:p>
        </p:txBody>
      </p:sp>
      <p:sp>
        <p:nvSpPr>
          <p:cNvPr id="7" name="Прямоугольник 6"/>
          <p:cNvSpPr/>
          <p:nvPr/>
        </p:nvSpPr>
        <p:spPr>
          <a:xfrm>
            <a:off x="121917" y="2749656"/>
            <a:ext cx="7087403" cy="137659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indent="180340">
              <a:lnSpc>
                <a:spcPct val="107000"/>
              </a:lnSpc>
              <a:spcAft>
                <a:spcPts val="0"/>
              </a:spcAft>
            </a:pPr>
            <a:r>
              <a:rPr lang="ru-RU" sz="2400" b="1" u="sng" dirty="0" smtClean="0">
                <a:effectLst/>
                <a:latin typeface="Times New Roman" panose="02020603050405020304" pitchFamily="18" charset="0"/>
                <a:ea typeface="Calibri" panose="020F0502020204030204" pitchFamily="34" charset="0"/>
                <a:cs typeface="Times New Roman" panose="02020603050405020304" pitchFamily="18" charset="0"/>
              </a:rPr>
              <a:t>Результат</a:t>
            </a:r>
            <a:r>
              <a:rPr lang="ru-RU" sz="2400" b="1"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indent="180340">
              <a:lnSpc>
                <a:spcPct val="107000"/>
              </a:lnSpc>
              <a:spcAft>
                <a:spcPts val="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дет</a:t>
            </a:r>
            <a:r>
              <a:rPr lang="ru-RU" sz="1700" dirty="0" smtClean="0">
                <a:effectLst/>
                <a:latin typeface="Times New Roman" panose="02020603050405020304" pitchFamily="18" charset="0"/>
                <a:ea typeface="Calibri" panose="020F0502020204030204" pitchFamily="34" charset="0"/>
                <a:cs typeface="Times New Roman" panose="02020603050405020304" pitchFamily="18" charset="0"/>
              </a:rPr>
              <a:t>и из этих семей в 13 лет учились в школе лучше и были менее склоны прогуливать занятия, чем дети из контрольной группы; было меньше жалоб на дисциплину дома.</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Стрелка вправо 8"/>
          <p:cNvSpPr/>
          <p:nvPr/>
        </p:nvSpPr>
        <p:spPr>
          <a:xfrm>
            <a:off x="310613" y="4985560"/>
            <a:ext cx="4385316" cy="733663"/>
          </a:xfrm>
          <a:prstGeom prst="rightArrow">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ru-RU" dirty="0" smtClean="0">
                <a:effectLst/>
                <a:latin typeface="Times New Roman" panose="02020603050405020304" pitchFamily="18" charset="0"/>
                <a:ea typeface="Calibri" panose="020F0502020204030204" pitchFamily="34" charset="0"/>
              </a:rPr>
              <a:t>нежелание родителей посещать занятия </a:t>
            </a:r>
            <a:endParaRPr lang="ru-RU" dirty="0"/>
          </a:p>
        </p:txBody>
      </p:sp>
      <p:graphicFrame>
        <p:nvGraphicFramePr>
          <p:cNvPr id="11" name="Схема 10"/>
          <p:cNvGraphicFramePr/>
          <p:nvPr>
            <p:extLst>
              <p:ext uri="{D42A27DB-BD31-4B8C-83A1-F6EECF244321}">
                <p14:modId xmlns:p14="http://schemas.microsoft.com/office/powerpoint/2010/main" val="3217318950"/>
              </p:ext>
            </p:extLst>
          </p:nvPr>
        </p:nvGraphicFramePr>
        <p:xfrm>
          <a:off x="5804033" y="3855169"/>
          <a:ext cx="6096000" cy="3223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Прямоугольник 11"/>
          <p:cNvSpPr/>
          <p:nvPr/>
        </p:nvSpPr>
        <p:spPr>
          <a:xfrm>
            <a:off x="1154146" y="4523895"/>
            <a:ext cx="1808829" cy="461665"/>
          </a:xfrm>
          <a:prstGeom prst="rect">
            <a:avLst/>
          </a:prstGeom>
        </p:spPr>
        <p:txBody>
          <a:bodyPr wrap="none">
            <a:spAutoFit/>
          </a:bodyPr>
          <a:lstStyle/>
          <a:p>
            <a:r>
              <a:rPr lang="ru-RU" sz="2400" b="1" u="sng" dirty="0" smtClean="0">
                <a:effectLst/>
                <a:latin typeface="Times New Roman" panose="02020603050405020304" pitchFamily="18" charset="0"/>
                <a:ea typeface="Calibri" panose="020F0502020204030204" pitchFamily="34" charset="0"/>
              </a:rPr>
              <a:t>Проблемы</a:t>
            </a:r>
            <a:r>
              <a:rPr lang="ru-RU" sz="2400" u="sng" dirty="0" smtClean="0">
                <a:effectLst/>
                <a:latin typeface="Times New Roman" panose="02020603050405020304" pitchFamily="18" charset="0"/>
                <a:ea typeface="Calibri" panose="020F0502020204030204" pitchFamily="34" charset="0"/>
              </a:rPr>
              <a:t>  </a:t>
            </a:r>
            <a:endParaRPr lang="ru-RU" sz="2400" u="sng" dirty="0"/>
          </a:p>
        </p:txBody>
      </p:sp>
      <p:sp>
        <p:nvSpPr>
          <p:cNvPr id="13" name="Прямоугольник 12"/>
          <p:cNvSpPr/>
          <p:nvPr/>
        </p:nvSpPr>
        <p:spPr>
          <a:xfrm>
            <a:off x="8553650" y="3331949"/>
            <a:ext cx="1157753" cy="523220"/>
          </a:xfrm>
          <a:prstGeom prst="rect">
            <a:avLst/>
          </a:prstGeom>
        </p:spPr>
        <p:txBody>
          <a:bodyPr wrap="none">
            <a:spAutoFit/>
          </a:bodyPr>
          <a:lstStyle/>
          <a:p>
            <a:r>
              <a:rPr lang="ru-RU" sz="2800" b="1" u="sng" dirty="0" smtClean="0">
                <a:effectLst/>
                <a:latin typeface="Times New Roman" panose="02020603050405020304" pitchFamily="18" charset="0"/>
                <a:ea typeface="Calibri" panose="020F0502020204030204" pitchFamily="34" charset="0"/>
              </a:rPr>
              <a:t>Меры</a:t>
            </a:r>
            <a:endParaRPr lang="ru-RU" sz="2800" u="sng" dirty="0"/>
          </a:p>
        </p:txBody>
      </p:sp>
      <p:pic>
        <p:nvPicPr>
          <p:cNvPr id="14" name="Рисунок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20587">
            <a:off x="352293" y="414371"/>
            <a:ext cx="2409825" cy="1809750"/>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8871770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1039" y="3367335"/>
            <a:ext cx="3293163" cy="197589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Заголовок 1"/>
          <p:cNvSpPr>
            <a:spLocks noGrp="1"/>
          </p:cNvSpPr>
          <p:nvPr>
            <p:ph type="title"/>
          </p:nvPr>
        </p:nvSpPr>
        <p:spPr>
          <a:xfrm>
            <a:off x="2829827" y="457201"/>
            <a:ext cx="8752573" cy="1143000"/>
          </a:xfrm>
        </p:spPr>
        <p:txBody>
          <a:bodyPr>
            <a:normAutofit/>
          </a:bodyPr>
          <a:lstStyle/>
          <a:p>
            <a:r>
              <a:rPr lang="ru-RU" sz="3200" b="1" dirty="0">
                <a:latin typeface="Arial Black" panose="020B0A04020102020204" pitchFamily="34" charset="0"/>
              </a:rPr>
              <a:t>Федеральная Стратегия по вопросам Насилия в </a:t>
            </a:r>
            <a:r>
              <a:rPr lang="ru-RU" sz="3200" b="1" dirty="0" smtClean="0">
                <a:latin typeface="Arial Black" panose="020B0A04020102020204" pitchFamily="34" charset="0"/>
              </a:rPr>
              <a:t>СМИ в </a:t>
            </a:r>
            <a:r>
              <a:rPr lang="ru-RU" sz="3200" b="1" u="sng" dirty="0" smtClean="0">
                <a:latin typeface="Arial Black" panose="020B0A04020102020204" pitchFamily="34" charset="0"/>
              </a:rPr>
              <a:t>Канаде</a:t>
            </a:r>
            <a:endParaRPr lang="ru-RU" sz="3200" u="sng" dirty="0">
              <a:latin typeface="Arial Black" panose="020B0A04020102020204" pitchFamily="34" charset="0"/>
            </a:endParaRPr>
          </a:p>
        </p:txBody>
      </p:sp>
      <p:graphicFrame>
        <p:nvGraphicFramePr>
          <p:cNvPr id="5" name="Схема 4"/>
          <p:cNvGraphicFramePr/>
          <p:nvPr>
            <p:extLst>
              <p:ext uri="{D42A27DB-BD31-4B8C-83A1-F6EECF244321}">
                <p14:modId xmlns:p14="http://schemas.microsoft.com/office/powerpoint/2010/main" val="2915790904"/>
              </p:ext>
            </p:extLst>
          </p:nvPr>
        </p:nvGraphicFramePr>
        <p:xfrm>
          <a:off x="-1" y="1518028"/>
          <a:ext cx="5889539" cy="4661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842537" y="1771048"/>
            <a:ext cx="3375339" cy="234375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Рисунок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23022" y="4507570"/>
            <a:ext cx="3359617" cy="22397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41193318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594555"/>
            <a:ext cx="6096000" cy="1080232"/>
          </a:xfrm>
          <a:prstGeom prst="rect">
            <a:avLst/>
          </a:prstGeom>
        </p:spPr>
        <p:txBody>
          <a:bodyPr>
            <a:spAutoFit/>
          </a:bodyPr>
          <a:lstStyle/>
          <a:p>
            <a:pPr indent="180340" algn="ctr">
              <a:lnSpc>
                <a:spcPct val="107000"/>
              </a:lnSpc>
              <a:spcAft>
                <a:spcPts val="0"/>
              </a:spcAft>
            </a:pPr>
            <a:r>
              <a:rPr lang="ru-RU" sz="2400" b="1" dirty="0" smtClean="0">
                <a:effectLst/>
                <a:latin typeface="Times New Roman" panose="02020603050405020304" pitchFamily="18" charset="0"/>
                <a:ea typeface="Calibri" panose="020F0502020204030204" pitchFamily="34" charset="0"/>
                <a:cs typeface="Times New Roman" panose="02020603050405020304" pitchFamily="18" charset="0"/>
              </a:rPr>
              <a:t>Основные принципы </a:t>
            </a: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работы по предупреждению жестокого обращения с детьми в семье</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3094853932"/>
              </p:ext>
            </p:extLst>
          </p:nvPr>
        </p:nvGraphicFramePr>
        <p:xfrm>
          <a:off x="93043" y="2526772"/>
          <a:ext cx="6558014" cy="3797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8324584" y="2300513"/>
            <a:ext cx="2513701" cy="487506"/>
          </a:xfrm>
          <a:prstGeom prst="rect">
            <a:avLst/>
          </a:prstGeom>
        </p:spPr>
        <p:txBody>
          <a:bodyPr wrap="none">
            <a:spAutoFit/>
          </a:bodyPr>
          <a:lstStyle/>
          <a:p>
            <a:pPr indent="180340">
              <a:lnSpc>
                <a:spcPct val="107000"/>
              </a:lnSpc>
              <a:spcAft>
                <a:spcPts val="0"/>
              </a:spcAft>
            </a:pPr>
            <a:r>
              <a:rPr lang="ru-RU" sz="2400" b="1" i="1" u="sng" dirty="0" smtClean="0">
                <a:effectLst/>
                <a:latin typeface="Times New Roman" panose="02020603050405020304" pitchFamily="18" charset="0"/>
                <a:ea typeface="Calibri" panose="020F0502020204030204" pitchFamily="34" charset="0"/>
                <a:cs typeface="Times New Roman" panose="02020603050405020304" pitchFamily="18" charset="0"/>
              </a:rPr>
              <a:t> «Группа риска</a:t>
            </a:r>
            <a:r>
              <a:rPr lang="ru-RU" b="1" i="1" u="sng"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Прямая соединительная линия 8"/>
          <p:cNvCxnSpPr/>
          <p:nvPr/>
        </p:nvCxnSpPr>
        <p:spPr>
          <a:xfrm>
            <a:off x="6785811" y="683394"/>
            <a:ext cx="28875" cy="5284269"/>
          </a:xfrm>
          <a:prstGeom prst="line">
            <a:avLst/>
          </a:prstGeom>
          <a:ln>
            <a:prstDash val="sysDot"/>
          </a:ln>
        </p:spPr>
        <p:style>
          <a:lnRef idx="2">
            <a:schemeClr val="dk1"/>
          </a:lnRef>
          <a:fillRef idx="0">
            <a:schemeClr val="dk1"/>
          </a:fillRef>
          <a:effectRef idx="1">
            <a:schemeClr val="dk1"/>
          </a:effectRef>
          <a:fontRef idx="minor">
            <a:schemeClr val="tx1"/>
          </a:fontRef>
        </p:style>
      </p:cxnSp>
      <p:graphicFrame>
        <p:nvGraphicFramePr>
          <p:cNvPr id="11" name="Схема 10"/>
          <p:cNvGraphicFramePr/>
          <p:nvPr>
            <p:extLst>
              <p:ext uri="{D42A27DB-BD31-4B8C-83A1-F6EECF244321}">
                <p14:modId xmlns:p14="http://schemas.microsoft.com/office/powerpoint/2010/main" val="1496555989"/>
              </p:ext>
            </p:extLst>
          </p:nvPr>
        </p:nvGraphicFramePr>
        <p:xfrm>
          <a:off x="7032859" y="3085435"/>
          <a:ext cx="5159141" cy="33421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Рисунок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1248387">
            <a:off x="160335" y="223933"/>
            <a:ext cx="2101018" cy="1425691"/>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pic>
        <p:nvPicPr>
          <p:cNvPr id="13" name="Рисунок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576926">
            <a:off x="9383399" y="287894"/>
            <a:ext cx="2581275" cy="18097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669871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37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372</Template>
  <TotalTime>1616</TotalTime>
  <Words>1278</Words>
  <Application>Microsoft Office PowerPoint</Application>
  <PresentationFormat>Произвольный</PresentationFormat>
  <Paragraphs>125</Paragraphs>
  <Slides>19</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19</vt:i4>
      </vt:variant>
    </vt:vector>
  </HeadingPairs>
  <TitlesOfParts>
    <vt:vector size="21" baseType="lpstr">
      <vt:lpstr>372</vt:lpstr>
      <vt:lpstr>Специальное оформление</vt:lpstr>
      <vt:lpstr>Профилактика домашнего насилия</vt:lpstr>
      <vt:lpstr>Презентация PowerPoint</vt:lpstr>
      <vt:lpstr>Профилактика насилия над детьми </vt:lpstr>
      <vt:lpstr>Презентация PowerPoint</vt:lpstr>
      <vt:lpstr>Факторы, которые позволяют обратить внимание на ребенка и на возможные проблемы в его семье</vt:lpstr>
      <vt:lpstr>Программа «Здоровый Старт» (США)</vt:lpstr>
      <vt:lpstr>Программа Йельского центра по изучению развития ребенка (США)</vt:lpstr>
      <vt:lpstr>Федеральная Стратегия по вопросам Насилия в СМИ в Канаде</vt:lpstr>
      <vt:lpstr>Презентация PowerPoint</vt:lpstr>
      <vt:lpstr>Домашнее насилие над женщинами </vt:lpstr>
      <vt:lpstr>Домашнее насилие бывает:</vt:lpstr>
      <vt:lpstr>Факторы насилия</vt:lpstr>
      <vt:lpstr>Признаки психологического насилия над женщиной в семье</vt:lpstr>
      <vt:lpstr>Механизм возникновения домашнего насилия</vt:lpstr>
      <vt:lpstr>Как бороться с домашним насилием? Что делать, если бьет муж?</vt:lpstr>
      <vt:lpstr>Презентация PowerPoint</vt:lpstr>
      <vt:lpstr>Законопроект</vt:lpstr>
      <vt:lpstr>Закон о шлепках и подзатыльниках и его преображение</vt:lpstr>
      <vt:lpstr>Спасибо за внимание!</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Myakushko Milena</dc:creator>
  <cp:lastModifiedBy>Екатерина Серажим</cp:lastModifiedBy>
  <cp:revision>71</cp:revision>
  <dcterms:created xsi:type="dcterms:W3CDTF">2015-11-19T19:32:25Z</dcterms:created>
  <dcterms:modified xsi:type="dcterms:W3CDTF">2017-04-26T07:29:50Z</dcterms:modified>
</cp:coreProperties>
</file>