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7" r:id="rId3"/>
    <p:sldId id="266" r:id="rId4"/>
    <p:sldId id="259" r:id="rId5"/>
    <p:sldId id="265" r:id="rId6"/>
    <p:sldId id="267" r:id="rId7"/>
    <p:sldId id="262" r:id="rId8"/>
    <p:sldId id="268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45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3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36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48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52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6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0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1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7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1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3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86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C5BA84-19EA-487D-B6BD-52C2FFA815AE}" type="datetimeFigureOut">
              <a:rPr lang="ru-RU" smtClean="0"/>
              <a:t>пн 18.12.17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03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Неделя английского языка </a:t>
            </a:r>
            <a:b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27 ноября по </a:t>
            </a:r>
            <a:r>
              <a:rPr lang="ru-RU" sz="36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декабря 2017 года</a:t>
            </a:r>
            <a:endParaRPr lang="ru-R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3" y="1084225"/>
            <a:ext cx="4937125" cy="281788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08663" y="819150"/>
            <a:ext cx="4933950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Внеклассное мероприятие «День Благодарения»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 7-Б классе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Ищенко Я.О.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52" y="685800"/>
            <a:ext cx="4475019" cy="361473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366652" y="685800"/>
            <a:ext cx="4475019" cy="36152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9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Открытое занятие по внеурочной деятельности </a:t>
            </a:r>
            <a:br>
              <a:rPr lang="ru-R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2-В классе. Игра «Нарисуй радугу» </a:t>
            </a:r>
            <a:br>
              <a:rPr lang="ru-R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25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Бухлаева</a:t>
            </a:r>
            <a:r>
              <a:rPr lang="ru-R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Ю.А.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30787" y="766618"/>
            <a:ext cx="9879263" cy="3623732"/>
            <a:chOff x="1149442" y="863600"/>
            <a:chExt cx="9879263" cy="362373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9442" y="878187"/>
              <a:ext cx="4822354" cy="360914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6351" y="863600"/>
              <a:ext cx="4822354" cy="360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1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Открытый урок в 9-К классе «Написание рассказа»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Песенко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О.Н.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6" y="242872"/>
            <a:ext cx="6289964" cy="4351338"/>
          </a:xfrm>
        </p:spPr>
      </p:pic>
    </p:spTree>
    <p:extLst>
      <p:ext uri="{BB962C8B-B14F-4D97-AF65-F5344CB8AC3E}">
        <p14:creationId xmlns:p14="http://schemas.microsoft.com/office/powerpoint/2010/main" val="4985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урок в 8-Б классе «Роль идиом в развитии языковой догадки» </a:t>
            </a:r>
            <a:br>
              <a:rPr lang="ru-R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Сёмкина В.А.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48807" y="619143"/>
            <a:ext cx="7812880" cy="3596952"/>
            <a:chOff x="1565680" y="591433"/>
            <a:chExt cx="7812880" cy="359695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5680" y="591433"/>
              <a:ext cx="3712786" cy="359695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0821" y="591433"/>
              <a:ext cx="3267739" cy="3596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6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урок во 2-А классе «Мой День рождения» </a:t>
            </a:r>
            <a:br>
              <a:rPr lang="ru-RU" sz="2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29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Матясова</a:t>
            </a:r>
            <a:r>
              <a:rPr lang="ru-RU" sz="2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Ю.В.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24539" y="1122218"/>
            <a:ext cx="9942225" cy="2894059"/>
            <a:chOff x="1390794" y="1163782"/>
            <a:chExt cx="9942225" cy="289405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94" y="1163782"/>
              <a:ext cx="4483533" cy="289405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620" y="1163782"/>
              <a:ext cx="4724399" cy="2894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78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Внеклассное мероприятие в 9 классе «Путешествие по Америке»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Учителя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Песенко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О.Н. 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Смелик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О.В.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50" y="685800"/>
            <a:ext cx="6120126" cy="3614738"/>
          </a:xfrm>
        </p:spPr>
      </p:pic>
    </p:spTree>
    <p:extLst>
      <p:ext uri="{BB962C8B-B14F-4D97-AF65-F5344CB8AC3E}">
        <p14:creationId xmlns:p14="http://schemas.microsoft.com/office/powerpoint/2010/main" val="9741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урок в 7-Б классе «Журналы для подростков в Великобритании» </a:t>
            </a:r>
            <a:br>
              <a:rPr lang="ru-RU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Ищенко Я.О.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63326" y="640752"/>
            <a:ext cx="8135395" cy="3609146"/>
            <a:chOff x="1263326" y="640752"/>
            <a:chExt cx="8135395" cy="360914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3326" y="640753"/>
              <a:ext cx="4816257" cy="360914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1862" y="640752"/>
              <a:ext cx="2706859" cy="360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2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Открытый урок «Фестиваль мороженого»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3-Б классе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Беленькая Л.В.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00" y="687229"/>
            <a:ext cx="4817225" cy="3611880"/>
          </a:xfrm>
        </p:spPr>
      </p:pic>
    </p:spTree>
    <p:extLst>
      <p:ext uri="{BB962C8B-B14F-4D97-AF65-F5344CB8AC3E}">
        <p14:creationId xmlns:p14="http://schemas.microsoft.com/office/powerpoint/2010/main" val="19228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</TotalTime>
  <Words>74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Сектор</vt:lpstr>
      <vt:lpstr>Неделя английского языка  с 27 ноября по 1 декабря 2017 года</vt:lpstr>
      <vt:lpstr>Внеклассное мероприятие «День Благодарения»  в 7-Б классе Учитель Ищенко Я.О.</vt:lpstr>
      <vt:lpstr>Открытое занятие по внеурочной деятельности  во 2-В классе. Игра «Нарисуй радугу»  Учитель Бухлаева Ю.А.</vt:lpstr>
      <vt:lpstr>Открытый урок в 9-К классе «Написание рассказа»  Учитель Песенко О.Н.</vt:lpstr>
      <vt:lpstr>Открытый урок в 8-Б классе «Роль идиом в развитии языковой догадки»  Учитель Сёмкина В.А.</vt:lpstr>
      <vt:lpstr>Открытый урок во 2-А классе «Мой День рождения»  Учитель Матясова Ю.В.</vt:lpstr>
      <vt:lpstr>Внеклассное мероприятие в 9 классе «Путешествие по Америке»  Учителя Песенко О.Н. и Смелик О.В.</vt:lpstr>
      <vt:lpstr>Открытый урок в 7-Б классе «Журналы для подростков в Великобритании»  Учитель Ищенко Я.О.</vt:lpstr>
      <vt:lpstr>Открытый урок «Фестиваль мороженого»  в 3-Б классе  Учитель Беленькая Л.В.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английского языка  с 27 ноября по 1 декабря</dc:title>
  <dc:creator>Виктория</dc:creator>
  <cp:lastModifiedBy>Виктория</cp:lastModifiedBy>
  <cp:revision>15</cp:revision>
  <dcterms:created xsi:type="dcterms:W3CDTF">2017-12-04T16:13:54Z</dcterms:created>
  <dcterms:modified xsi:type="dcterms:W3CDTF">2017-12-18T20:02:31Z</dcterms:modified>
</cp:coreProperties>
</file>