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324" r:id="rId2"/>
    <p:sldId id="326" r:id="rId3"/>
    <p:sldId id="325" r:id="rId4"/>
    <p:sldId id="261" r:id="rId5"/>
    <p:sldId id="315" r:id="rId6"/>
    <p:sldId id="318" r:id="rId7"/>
    <p:sldId id="317" r:id="rId8"/>
    <p:sldId id="316" r:id="rId9"/>
    <p:sldId id="319" r:id="rId10"/>
    <p:sldId id="320" r:id="rId11"/>
    <p:sldId id="321" r:id="rId12"/>
    <p:sldId id="322" r:id="rId13"/>
    <p:sldId id="323" r:id="rId14"/>
    <p:sldId id="327" r:id="rId15"/>
  </p:sldIdLst>
  <p:sldSz cx="9144000" cy="5143500" type="screen16x9"/>
  <p:notesSz cx="6858000" cy="9144000"/>
  <p:embeddedFontLst>
    <p:embeddedFont>
      <p:font typeface="Poppins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 Light" panose="020B0604020202020204" charset="-52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CF1EE-49DF-41CA-A30F-406EDF05EB95}" v="39" dt="2025-08-05T15:32:42.474"/>
  </p1510:revLst>
</p1510:revInfo>
</file>

<file path=ppt/tableStyles.xml><?xml version="1.0" encoding="utf-8"?>
<a:tblStyleLst xmlns:a="http://schemas.openxmlformats.org/drawingml/2006/main" def="{5568AE43-5063-4420-8B1C-656D08F6D3BE}">
  <a:tblStyle styleId="{5568AE43-5063-4420-8B1C-656D08F6D3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E3CD1C-E14D-42BA-A8F8-136A544BEE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дежда Горошкова" userId="494c6fbfe914acfd" providerId="LiveId" clId="{C04CF1EE-49DF-41CA-A30F-406EDF05EB95}"/>
    <pc:docChg chg="undo custSel addSld delSld modSld sldOrd delMainMaster">
      <pc:chgData name="Надежда Горошкова" userId="494c6fbfe914acfd" providerId="LiveId" clId="{C04CF1EE-49DF-41CA-A30F-406EDF05EB95}" dt="2025-08-05T15:44:19.895" v="1234" actId="1076"/>
      <pc:docMkLst>
        <pc:docMk/>
      </pc:docMkLst>
      <pc:sldChg chg="modSp mod">
        <pc:chgData name="Надежда Горошкова" userId="494c6fbfe914acfd" providerId="LiveId" clId="{C04CF1EE-49DF-41CA-A30F-406EDF05EB95}" dt="2025-08-05T08:33:01.476" v="205" actId="2711"/>
        <pc:sldMkLst>
          <pc:docMk/>
          <pc:sldMk cId="0" sldId="256"/>
        </pc:sldMkLst>
        <pc:spChg chg="mod">
          <ac:chgData name="Надежда Горошкова" userId="494c6fbfe914acfd" providerId="LiveId" clId="{C04CF1EE-49DF-41CA-A30F-406EDF05EB95}" dt="2025-08-05T08:32:54.320" v="204" actId="2711"/>
          <ac:spMkLst>
            <pc:docMk/>
            <pc:sldMk cId="0" sldId="256"/>
            <ac:spMk id="329" creationId="{00000000-0000-0000-0000-000000000000}"/>
          </ac:spMkLst>
        </pc:spChg>
        <pc:spChg chg="mod">
          <ac:chgData name="Надежда Горошкова" userId="494c6fbfe914acfd" providerId="LiveId" clId="{C04CF1EE-49DF-41CA-A30F-406EDF05EB95}" dt="2025-08-05T08:33:01.476" v="205" actId="2711"/>
          <ac:spMkLst>
            <pc:docMk/>
            <pc:sldMk cId="0" sldId="256"/>
            <ac:spMk id="330" creationId="{00000000-0000-0000-0000-000000000000}"/>
          </ac:spMkLst>
        </pc:spChg>
      </pc:sldChg>
      <pc:sldChg chg="modSp mod">
        <pc:chgData name="Надежда Горошкова" userId="494c6fbfe914acfd" providerId="LiveId" clId="{C04CF1EE-49DF-41CA-A30F-406EDF05EB95}" dt="2025-08-05T15:41:03.465" v="1166" actId="6549"/>
        <pc:sldMkLst>
          <pc:docMk/>
          <pc:sldMk cId="0" sldId="257"/>
        </pc:sldMkLst>
        <pc:spChg chg="mod">
          <ac:chgData name="Надежда Горошкова" userId="494c6fbfe914acfd" providerId="LiveId" clId="{C04CF1EE-49DF-41CA-A30F-406EDF05EB95}" dt="2025-08-05T15:41:03.465" v="1166" actId="6549"/>
          <ac:spMkLst>
            <pc:docMk/>
            <pc:sldMk cId="0" sldId="257"/>
            <ac:spMk id="2" creationId="{E67D33C2-DEAD-1184-349F-52B63C578C38}"/>
          </ac:spMkLst>
        </pc:spChg>
        <pc:spChg chg="mod">
          <ac:chgData name="Надежда Горошкова" userId="494c6fbfe914acfd" providerId="LiveId" clId="{C04CF1EE-49DF-41CA-A30F-406EDF05EB95}" dt="2025-08-05T08:33:11.673" v="206" actId="2711"/>
          <ac:spMkLst>
            <pc:docMk/>
            <pc:sldMk cId="0" sldId="257"/>
            <ac:spMk id="335" creationId="{00000000-0000-0000-0000-000000000000}"/>
          </ac:spMkLst>
        </pc:spChg>
      </pc:sldChg>
      <pc:sldChg chg="addSp delSp modSp mod modNotes">
        <pc:chgData name="Надежда Горошкова" userId="494c6fbfe914acfd" providerId="LiveId" clId="{C04CF1EE-49DF-41CA-A30F-406EDF05EB95}" dt="2025-08-05T08:39:44.852" v="225" actId="113"/>
        <pc:sldMkLst>
          <pc:docMk/>
          <pc:sldMk cId="0" sldId="258"/>
        </pc:sldMkLst>
        <pc:spChg chg="add del mod">
          <ac:chgData name="Надежда Горошкова" userId="494c6fbfe914acfd" providerId="LiveId" clId="{C04CF1EE-49DF-41CA-A30F-406EDF05EB95}" dt="2025-08-05T08:12:18.887" v="134" actId="478"/>
          <ac:spMkLst>
            <pc:docMk/>
            <pc:sldMk cId="0" sldId="258"/>
            <ac:spMk id="3" creationId="{BE758CA6-B0AA-1111-3F0B-277DAE8D3006}"/>
          </ac:spMkLst>
        </pc:spChg>
        <pc:spChg chg="add del mod">
          <ac:chgData name="Надежда Горошкова" userId="494c6fbfe914acfd" providerId="LiveId" clId="{C04CF1EE-49DF-41CA-A30F-406EDF05EB95}" dt="2025-08-05T08:12:24.728" v="136" actId="478"/>
          <ac:spMkLst>
            <pc:docMk/>
            <pc:sldMk cId="0" sldId="258"/>
            <ac:spMk id="5" creationId="{00855404-4983-CC6A-76B3-957D6FBD36F0}"/>
          </ac:spMkLst>
        </pc:spChg>
        <pc:spChg chg="add del mod">
          <ac:chgData name="Надежда Горошкова" userId="494c6fbfe914acfd" providerId="LiveId" clId="{C04CF1EE-49DF-41CA-A30F-406EDF05EB95}" dt="2025-08-05T08:12:28.817" v="138" actId="478"/>
          <ac:spMkLst>
            <pc:docMk/>
            <pc:sldMk cId="0" sldId="258"/>
            <ac:spMk id="7" creationId="{8E7DA4C0-9CEC-D7DF-3C8D-6E80F79E7AE8}"/>
          </ac:spMkLst>
        </pc:spChg>
        <pc:spChg chg="add del mod">
          <ac:chgData name="Надежда Горошкова" userId="494c6fbfe914acfd" providerId="LiveId" clId="{C04CF1EE-49DF-41CA-A30F-406EDF05EB95}" dt="2025-08-05T08:12:32.644" v="140" actId="478"/>
          <ac:spMkLst>
            <pc:docMk/>
            <pc:sldMk cId="0" sldId="258"/>
            <ac:spMk id="9" creationId="{02D7B820-976E-7CBD-B77C-EB132CC06208}"/>
          </ac:spMkLst>
        </pc:spChg>
        <pc:spChg chg="add del mod">
          <ac:chgData name="Надежда Горошкова" userId="494c6fbfe914acfd" providerId="LiveId" clId="{C04CF1EE-49DF-41CA-A30F-406EDF05EB95}" dt="2025-08-05T08:12:36.063" v="142" actId="478"/>
          <ac:spMkLst>
            <pc:docMk/>
            <pc:sldMk cId="0" sldId="258"/>
            <ac:spMk id="11" creationId="{35C08BDE-0D10-08D8-DC50-2964C0E2212D}"/>
          </ac:spMkLst>
        </pc:spChg>
        <pc:spChg chg="add del mod">
          <ac:chgData name="Надежда Горошкова" userId="494c6fbfe914acfd" providerId="LiveId" clId="{C04CF1EE-49DF-41CA-A30F-406EDF05EB95}" dt="2025-08-05T08:12:40.844" v="144" actId="478"/>
          <ac:spMkLst>
            <pc:docMk/>
            <pc:sldMk cId="0" sldId="258"/>
            <ac:spMk id="13" creationId="{16ACCB4A-3B3F-3BC7-BC02-DB654FFF7689}"/>
          </ac:spMkLst>
        </pc:spChg>
        <pc:spChg chg="add del mod">
          <ac:chgData name="Надежда Горошкова" userId="494c6fbfe914acfd" providerId="LiveId" clId="{C04CF1EE-49DF-41CA-A30F-406EDF05EB95}" dt="2025-08-05T08:12:48.141" v="146" actId="478"/>
          <ac:spMkLst>
            <pc:docMk/>
            <pc:sldMk cId="0" sldId="258"/>
            <ac:spMk id="15" creationId="{D741D258-4836-0365-33E2-25775DCA03E6}"/>
          </ac:spMkLst>
        </pc:spChg>
        <pc:spChg chg="add del mod">
          <ac:chgData name="Надежда Горошкова" userId="494c6fbfe914acfd" providerId="LiveId" clId="{C04CF1EE-49DF-41CA-A30F-406EDF05EB95}" dt="2025-08-05T08:12:52.381" v="148" actId="478"/>
          <ac:spMkLst>
            <pc:docMk/>
            <pc:sldMk cId="0" sldId="258"/>
            <ac:spMk id="17" creationId="{418C2999-F906-D4EF-002E-E911986BAA6F}"/>
          </ac:spMkLst>
        </pc:spChg>
        <pc:spChg chg="add del mod">
          <ac:chgData name="Надежда Горошкова" userId="494c6fbfe914acfd" providerId="LiveId" clId="{C04CF1EE-49DF-41CA-A30F-406EDF05EB95}" dt="2025-08-05T08:12:56.684" v="150" actId="478"/>
          <ac:spMkLst>
            <pc:docMk/>
            <pc:sldMk cId="0" sldId="258"/>
            <ac:spMk id="19" creationId="{2B4FDB0B-A419-3B72-974D-DF7E18335682}"/>
          </ac:spMkLst>
        </pc:spChg>
        <pc:spChg chg="add del mod">
          <ac:chgData name="Надежда Горошкова" userId="494c6fbfe914acfd" providerId="LiveId" clId="{C04CF1EE-49DF-41CA-A30F-406EDF05EB95}" dt="2025-08-05T08:13:00.212" v="152" actId="478"/>
          <ac:spMkLst>
            <pc:docMk/>
            <pc:sldMk cId="0" sldId="258"/>
            <ac:spMk id="21" creationId="{CC99585E-23CA-9559-00C6-E74F851EDDB9}"/>
          </ac:spMkLst>
        </pc:spChg>
        <pc:spChg chg="add del mod">
          <ac:chgData name="Надежда Горошкова" userId="494c6fbfe914acfd" providerId="LiveId" clId="{C04CF1EE-49DF-41CA-A30F-406EDF05EB95}" dt="2025-08-05T08:13:06.572" v="154" actId="478"/>
          <ac:spMkLst>
            <pc:docMk/>
            <pc:sldMk cId="0" sldId="258"/>
            <ac:spMk id="23" creationId="{0509A202-EBE0-A136-BE46-1984CDB6D811}"/>
          </ac:spMkLst>
        </pc:spChg>
        <pc:spChg chg="add del mod">
          <ac:chgData name="Надежда Горошкова" userId="494c6fbfe914acfd" providerId="LiveId" clId="{C04CF1EE-49DF-41CA-A30F-406EDF05EB95}" dt="2025-08-05T08:13:10.957" v="156" actId="478"/>
          <ac:spMkLst>
            <pc:docMk/>
            <pc:sldMk cId="0" sldId="258"/>
            <ac:spMk id="25" creationId="{37C05EDD-455A-BD34-A9CD-54411EB20D1F}"/>
          </ac:spMkLst>
        </pc:spChg>
        <pc:spChg chg="add mod">
          <ac:chgData name="Надежда Горошкова" userId="494c6fbfe914acfd" providerId="LiveId" clId="{C04CF1EE-49DF-41CA-A30F-406EDF05EB95}" dt="2025-08-05T08:39:44.852" v="225" actId="113"/>
          <ac:spMkLst>
            <pc:docMk/>
            <pc:sldMk cId="0" sldId="258"/>
            <ac:spMk id="27" creationId="{5DA759D5-6551-CF88-0854-F71CAB6EF344}"/>
          </ac:spMkLst>
        </pc:spChg>
        <pc:spChg chg="mod">
          <ac:chgData name="Надежда Горошкова" userId="494c6fbfe914acfd" providerId="LiveId" clId="{C04CF1EE-49DF-41CA-A30F-406EDF05EB95}" dt="2025-08-05T08:39:17.491" v="222" actId="2711"/>
          <ac:spMkLst>
            <pc:docMk/>
            <pc:sldMk cId="0" sldId="258"/>
            <ac:spMk id="344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08:12:21.992" v="135" actId="478"/>
          <ac:spMkLst>
            <pc:docMk/>
            <pc:sldMk cId="0" sldId="258"/>
            <ac:spMk id="345" creationId="{00000000-0000-0000-0000-000000000000}"/>
          </ac:spMkLst>
        </pc:spChg>
        <pc:spChg chg="del mod">
          <ac:chgData name="Надежда Горошкова" userId="494c6fbfe914acfd" providerId="LiveId" clId="{C04CF1EE-49DF-41CA-A30F-406EDF05EB95}" dt="2025-08-05T08:12:27.594" v="137" actId="478"/>
          <ac:spMkLst>
            <pc:docMk/>
            <pc:sldMk cId="0" sldId="258"/>
            <ac:spMk id="346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08:12:38.008" v="143" actId="478"/>
          <ac:spMkLst>
            <pc:docMk/>
            <pc:sldMk cId="0" sldId="258"/>
            <ac:spMk id="347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08:12:43.315" v="145" actId="478"/>
          <ac:spMkLst>
            <pc:docMk/>
            <pc:sldMk cId="0" sldId="258"/>
            <ac:spMk id="348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08:13:03.123" v="153" actId="478"/>
          <ac:spMkLst>
            <pc:docMk/>
            <pc:sldMk cId="0" sldId="258"/>
            <ac:spMk id="349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08:12:54.945" v="149" actId="478"/>
          <ac:spMkLst>
            <pc:docMk/>
            <pc:sldMk cId="0" sldId="258"/>
            <ac:spMk id="350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08:12:12.596" v="133" actId="478"/>
          <ac:spMkLst>
            <pc:docMk/>
            <pc:sldMk cId="0" sldId="258"/>
            <ac:spMk id="351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08:12:35.081" v="141" actId="478"/>
          <ac:spMkLst>
            <pc:docMk/>
            <pc:sldMk cId="0" sldId="258"/>
            <ac:spMk id="352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08:13:09.121" v="155" actId="478"/>
          <ac:spMkLst>
            <pc:docMk/>
            <pc:sldMk cId="0" sldId="258"/>
            <ac:spMk id="353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08:12:31.539" v="139" actId="478"/>
          <ac:spMkLst>
            <pc:docMk/>
            <pc:sldMk cId="0" sldId="258"/>
            <ac:spMk id="354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08:12:51.335" v="147" actId="478"/>
          <ac:spMkLst>
            <pc:docMk/>
            <pc:sldMk cId="0" sldId="258"/>
            <ac:spMk id="355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08:12:59.233" v="151" actId="478"/>
          <ac:spMkLst>
            <pc:docMk/>
            <pc:sldMk cId="0" sldId="258"/>
            <ac:spMk id="356" creationId="{00000000-0000-0000-0000-000000000000}"/>
          </ac:spMkLst>
        </pc:spChg>
      </pc:sldChg>
      <pc:sldChg chg="addSp delSp modSp mod modNotes">
        <pc:chgData name="Надежда Горошкова" userId="494c6fbfe914acfd" providerId="LiveId" clId="{C04CF1EE-49DF-41CA-A30F-406EDF05EB95}" dt="2025-08-05T08:41:00.408" v="232" actId="113"/>
        <pc:sldMkLst>
          <pc:docMk/>
          <pc:sldMk cId="0" sldId="259"/>
        </pc:sldMkLst>
        <pc:spChg chg="add del mod">
          <ac:chgData name="Надежда Горошкова" userId="494c6fbfe914acfd" providerId="LiveId" clId="{C04CF1EE-49DF-41CA-A30F-406EDF05EB95}" dt="2025-08-05T08:17:54.465" v="172" actId="931"/>
          <ac:spMkLst>
            <pc:docMk/>
            <pc:sldMk cId="0" sldId="259"/>
            <ac:spMk id="3" creationId="{6E2FA406-E056-7EC5-D2CE-02C83A021418}"/>
          </ac:spMkLst>
        </pc:spChg>
        <pc:spChg chg="add del mod">
          <ac:chgData name="Надежда Горошкова" userId="494c6fbfe914acfd" providerId="LiveId" clId="{C04CF1EE-49DF-41CA-A30F-406EDF05EB95}" dt="2025-08-05T08:21:01.372" v="176" actId="478"/>
          <ac:spMkLst>
            <pc:docMk/>
            <pc:sldMk cId="0" sldId="259"/>
            <ac:spMk id="7" creationId="{71514C3F-2B38-1B63-18C0-3DF295920492}"/>
          </ac:spMkLst>
        </pc:spChg>
        <pc:spChg chg="add del mod">
          <ac:chgData name="Надежда Горошкова" userId="494c6fbfe914acfd" providerId="LiveId" clId="{C04CF1EE-49DF-41CA-A30F-406EDF05EB95}" dt="2025-08-05T08:24:09.388" v="181" actId="478"/>
          <ac:spMkLst>
            <pc:docMk/>
            <pc:sldMk cId="0" sldId="259"/>
            <ac:spMk id="9" creationId="{087136A8-218A-843D-6456-F153CBBEFC49}"/>
          </ac:spMkLst>
        </pc:spChg>
        <pc:spChg chg="del">
          <ac:chgData name="Надежда Горошкова" userId="494c6fbfe914acfd" providerId="LiveId" clId="{C04CF1EE-49DF-41CA-A30F-406EDF05EB95}" dt="2025-08-05T08:24:08.247" v="180" actId="478"/>
          <ac:spMkLst>
            <pc:docMk/>
            <pc:sldMk cId="0" sldId="259"/>
            <ac:spMk id="363" creationId="{00000000-0000-0000-0000-000000000000}"/>
          </ac:spMkLst>
        </pc:spChg>
        <pc:spChg chg="mod">
          <ac:chgData name="Надежда Горошкова" userId="494c6fbfe914acfd" providerId="LiveId" clId="{C04CF1EE-49DF-41CA-A30F-406EDF05EB95}" dt="2025-08-05T08:41:00.408" v="232" actId="113"/>
          <ac:spMkLst>
            <pc:docMk/>
            <pc:sldMk cId="0" sldId="259"/>
            <ac:spMk id="364" creationId="{00000000-0000-0000-0000-000000000000}"/>
          </ac:spMkLst>
        </pc:spChg>
        <pc:picChg chg="add del mod">
          <ac:chgData name="Надежда Горошкова" userId="494c6fbfe914acfd" providerId="LiveId" clId="{C04CF1EE-49DF-41CA-A30F-406EDF05EB95}" dt="2025-08-05T08:18:01.449" v="175" actId="478"/>
          <ac:picMkLst>
            <pc:docMk/>
            <pc:sldMk cId="0" sldId="259"/>
            <ac:picMk id="5" creationId="{36E0F5C8-4246-3DFB-372B-8C4BA540DA5E}"/>
          </ac:picMkLst>
        </pc:picChg>
        <pc:picChg chg="del">
          <ac:chgData name="Надежда Горошкова" userId="494c6fbfe914acfd" providerId="LiveId" clId="{C04CF1EE-49DF-41CA-A30F-406EDF05EB95}" dt="2025-08-05T08:17:32.102" v="168" actId="478"/>
          <ac:picMkLst>
            <pc:docMk/>
            <pc:sldMk cId="0" sldId="259"/>
            <ac:picMk id="362" creationId="{00000000-0000-0000-0000-000000000000}"/>
          </ac:picMkLst>
        </pc:picChg>
        <pc:picChg chg="add del mod">
          <ac:chgData name="Надежда Горошкова" userId="494c6fbfe914acfd" providerId="LiveId" clId="{C04CF1EE-49DF-41CA-A30F-406EDF05EB95}" dt="2025-08-05T08:17:43.104" v="171" actId="478"/>
          <ac:picMkLst>
            <pc:docMk/>
            <pc:sldMk cId="0" sldId="259"/>
            <ac:picMk id="1026" creationId="{60883B35-53D5-1A38-3E29-118176115FA6}"/>
          </ac:picMkLst>
        </pc:picChg>
      </pc:sldChg>
      <pc:sldChg chg="del">
        <pc:chgData name="Надежда Горошкова" userId="494c6fbfe914acfd" providerId="LiveId" clId="{C04CF1EE-49DF-41CA-A30F-406EDF05EB95}" dt="2025-08-05T08:52:23.212" v="336" actId="47"/>
        <pc:sldMkLst>
          <pc:docMk/>
          <pc:sldMk cId="0" sldId="260"/>
        </pc:sldMkLst>
      </pc:sldChg>
      <pc:sldChg chg="modSp mod">
        <pc:chgData name="Надежда Горошкова" userId="494c6fbfe914acfd" providerId="LiveId" clId="{C04CF1EE-49DF-41CA-A30F-406EDF05EB95}" dt="2025-08-05T08:34:18.883" v="210" actId="113"/>
        <pc:sldMkLst>
          <pc:docMk/>
          <pc:sldMk cId="0" sldId="261"/>
        </pc:sldMkLst>
        <pc:spChg chg="mod">
          <ac:chgData name="Надежда Горошкова" userId="494c6fbfe914acfd" providerId="LiveId" clId="{C04CF1EE-49DF-41CA-A30F-406EDF05EB95}" dt="2025-08-05T08:34:18.883" v="210" actId="113"/>
          <ac:spMkLst>
            <pc:docMk/>
            <pc:sldMk cId="0" sldId="261"/>
            <ac:spMk id="378" creationId="{00000000-0000-0000-0000-000000000000}"/>
          </ac:spMkLst>
        </pc:spChg>
      </pc:sldChg>
      <pc:sldChg chg="addSp delSp modSp mod">
        <pc:chgData name="Надежда Горошкова" userId="494c6fbfe914acfd" providerId="LiveId" clId="{C04CF1EE-49DF-41CA-A30F-406EDF05EB95}" dt="2025-08-05T14:52:06.793" v="939" actId="1076"/>
        <pc:sldMkLst>
          <pc:docMk/>
          <pc:sldMk cId="0" sldId="262"/>
        </pc:sldMkLst>
        <pc:spChg chg="add del mod">
          <ac:chgData name="Надежда Горошкова" userId="494c6fbfe914acfd" providerId="LiveId" clId="{C04CF1EE-49DF-41CA-A30F-406EDF05EB95}" dt="2025-08-05T14:48:22.713" v="889" actId="478"/>
          <ac:spMkLst>
            <pc:docMk/>
            <pc:sldMk cId="0" sldId="262"/>
            <ac:spMk id="3" creationId="{7B3B3990-42A5-338B-9150-02CB8026EDB0}"/>
          </ac:spMkLst>
        </pc:spChg>
        <pc:spChg chg="add del mod">
          <ac:chgData name="Надежда Горошкова" userId="494c6fbfe914acfd" providerId="LiveId" clId="{C04CF1EE-49DF-41CA-A30F-406EDF05EB95}" dt="2025-08-05T14:48:31.291" v="896" actId="478"/>
          <ac:spMkLst>
            <pc:docMk/>
            <pc:sldMk cId="0" sldId="262"/>
            <ac:spMk id="5" creationId="{3769F70E-89CC-B93F-59D8-F1CD79F0D0CB}"/>
          </ac:spMkLst>
        </pc:spChg>
        <pc:spChg chg="add del mod">
          <ac:chgData name="Надежда Горошкова" userId="494c6fbfe914acfd" providerId="LiveId" clId="{C04CF1EE-49DF-41CA-A30F-406EDF05EB95}" dt="2025-08-05T14:49:36.045" v="899" actId="478"/>
          <ac:spMkLst>
            <pc:docMk/>
            <pc:sldMk cId="0" sldId="262"/>
            <ac:spMk id="7" creationId="{10AEB23F-1375-3282-5171-189A1C796CE5}"/>
          </ac:spMkLst>
        </pc:spChg>
        <pc:spChg chg="del">
          <ac:chgData name="Надежда Горошкова" userId="494c6fbfe914acfd" providerId="LiveId" clId="{C04CF1EE-49DF-41CA-A30F-406EDF05EB95}" dt="2025-08-05T14:48:24.746" v="890" actId="478"/>
          <ac:spMkLst>
            <pc:docMk/>
            <pc:sldMk cId="0" sldId="262"/>
            <ac:spMk id="383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14:48:28.081" v="893" actId="478"/>
          <ac:spMkLst>
            <pc:docMk/>
            <pc:sldMk cId="0" sldId="262"/>
            <ac:spMk id="384" creationId="{00000000-0000-0000-0000-000000000000}"/>
          </ac:spMkLst>
        </pc:spChg>
        <pc:spChg chg="del mod">
          <ac:chgData name="Надежда Горошкова" userId="494c6fbfe914acfd" providerId="LiveId" clId="{C04CF1EE-49DF-41CA-A30F-406EDF05EB95}" dt="2025-08-05T14:48:30.148" v="895" actId="478"/>
          <ac:spMkLst>
            <pc:docMk/>
            <pc:sldMk cId="0" sldId="262"/>
            <ac:spMk id="385" creationId="{00000000-0000-0000-0000-000000000000}"/>
          </ac:spMkLst>
        </pc:spChg>
        <pc:spChg chg="mod">
          <ac:chgData name="Надежда Горошкова" userId="494c6fbfe914acfd" providerId="LiveId" clId="{C04CF1EE-49DF-41CA-A30F-406EDF05EB95}" dt="2025-08-05T14:50:53.975" v="916" actId="1076"/>
          <ac:spMkLst>
            <pc:docMk/>
            <pc:sldMk cId="0" sldId="262"/>
            <ac:spMk id="386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14:49:33.283" v="898" actId="478"/>
          <ac:spMkLst>
            <pc:docMk/>
            <pc:sldMk cId="0" sldId="262"/>
            <ac:spMk id="387" creationId="{00000000-0000-0000-0000-000000000000}"/>
          </ac:spMkLst>
        </pc:spChg>
        <pc:spChg chg="mod">
          <ac:chgData name="Надежда Горошкова" userId="494c6fbfe914acfd" providerId="LiveId" clId="{C04CF1EE-49DF-41CA-A30F-406EDF05EB95}" dt="2025-08-05T14:52:06.793" v="939" actId="1076"/>
          <ac:spMkLst>
            <pc:docMk/>
            <pc:sldMk cId="0" sldId="262"/>
            <ac:spMk id="388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14:48:21.019" v="888" actId="478"/>
          <ac:spMkLst>
            <pc:docMk/>
            <pc:sldMk cId="0" sldId="262"/>
            <ac:spMk id="389" creationId="{00000000-0000-0000-0000-000000000000}"/>
          </ac:spMkLst>
        </pc:spChg>
        <pc:grpChg chg="del">
          <ac:chgData name="Надежда Горошкова" userId="494c6fbfe914acfd" providerId="LiveId" clId="{C04CF1EE-49DF-41CA-A30F-406EDF05EB95}" dt="2025-08-05T14:48:25.950" v="891" actId="478"/>
          <ac:grpSpMkLst>
            <pc:docMk/>
            <pc:sldMk cId="0" sldId="262"/>
            <ac:grpSpMk id="390" creationId="{00000000-0000-0000-0000-000000000000}"/>
          </ac:grpSpMkLst>
        </pc:grpChg>
        <pc:grpChg chg="del">
          <ac:chgData name="Надежда Горошкова" userId="494c6fbfe914acfd" providerId="LiveId" clId="{C04CF1EE-49DF-41CA-A30F-406EDF05EB95}" dt="2025-08-05T14:48:27.265" v="892" actId="478"/>
          <ac:grpSpMkLst>
            <pc:docMk/>
            <pc:sldMk cId="0" sldId="262"/>
            <ac:grpSpMk id="394" creationId="{00000000-0000-0000-0000-000000000000}"/>
          </ac:grpSpMkLst>
        </pc:grpChg>
      </pc:sldChg>
      <pc:sldChg chg="addSp delSp modSp mod">
        <pc:chgData name="Надежда Горошкова" userId="494c6fbfe914acfd" providerId="LiveId" clId="{C04CF1EE-49DF-41CA-A30F-406EDF05EB95}" dt="2025-08-05T15:08:30.064" v="1104" actId="1076"/>
        <pc:sldMkLst>
          <pc:docMk/>
          <pc:sldMk cId="0" sldId="263"/>
        </pc:sldMkLst>
        <pc:spChg chg="add del mod">
          <ac:chgData name="Надежда Горошкова" userId="494c6fbfe914acfd" providerId="LiveId" clId="{C04CF1EE-49DF-41CA-A30F-406EDF05EB95}" dt="2025-08-05T14:58:38.519" v="1066" actId="478"/>
          <ac:spMkLst>
            <pc:docMk/>
            <pc:sldMk cId="0" sldId="263"/>
            <ac:spMk id="3" creationId="{969615B3-A38D-0D30-4C94-445255969183}"/>
          </ac:spMkLst>
        </pc:spChg>
        <pc:spChg chg="add del mod">
          <ac:chgData name="Надежда Горошкова" userId="494c6fbfe914acfd" providerId="LiveId" clId="{C04CF1EE-49DF-41CA-A30F-406EDF05EB95}" dt="2025-08-05T14:58:42.279" v="1069" actId="478"/>
          <ac:spMkLst>
            <pc:docMk/>
            <pc:sldMk cId="0" sldId="263"/>
            <ac:spMk id="5" creationId="{18CE40B6-D681-7C1C-862B-BF64B2BFB814}"/>
          </ac:spMkLst>
        </pc:spChg>
        <pc:spChg chg="add del mod">
          <ac:chgData name="Надежда Горошкова" userId="494c6fbfe914acfd" providerId="LiveId" clId="{C04CF1EE-49DF-41CA-A30F-406EDF05EB95}" dt="2025-08-05T14:58:44.903" v="1071" actId="478"/>
          <ac:spMkLst>
            <pc:docMk/>
            <pc:sldMk cId="0" sldId="263"/>
            <ac:spMk id="7" creationId="{43C73F94-4E2D-AFD2-A24E-20F085D38758}"/>
          </ac:spMkLst>
        </pc:spChg>
        <pc:spChg chg="add mod">
          <ac:chgData name="Надежда Горошкова" userId="494c6fbfe914acfd" providerId="LiveId" clId="{C04CF1EE-49DF-41CA-A30F-406EDF05EB95}" dt="2025-08-05T15:07:36.296" v="1103" actId="20577"/>
          <ac:spMkLst>
            <pc:docMk/>
            <pc:sldMk cId="0" sldId="263"/>
            <ac:spMk id="9" creationId="{5BE938C6-AC12-6AB3-99E6-DED1C7BA86ED}"/>
          </ac:spMkLst>
        </pc:spChg>
        <pc:spChg chg="add del mod">
          <ac:chgData name="Надежда Горошкова" userId="494c6fbfe914acfd" providerId="LiveId" clId="{C04CF1EE-49DF-41CA-A30F-406EDF05EB95}" dt="2025-08-05T14:58:52.750" v="1075" actId="478"/>
          <ac:spMkLst>
            <pc:docMk/>
            <pc:sldMk cId="0" sldId="263"/>
            <ac:spMk id="11" creationId="{F50AAEDC-4BC4-76D2-2948-DDE7EA242E66}"/>
          </ac:spMkLst>
        </pc:spChg>
        <pc:spChg chg="add del mod">
          <ac:chgData name="Надежда Горошкова" userId="494c6fbfe914acfd" providerId="LiveId" clId="{C04CF1EE-49DF-41CA-A30F-406EDF05EB95}" dt="2025-08-05T14:58:56.024" v="1077" actId="478"/>
          <ac:spMkLst>
            <pc:docMk/>
            <pc:sldMk cId="0" sldId="263"/>
            <ac:spMk id="13" creationId="{7ED60556-AAAE-C5DD-0877-7CADFF52E709}"/>
          </ac:spMkLst>
        </pc:spChg>
        <pc:spChg chg="mod">
          <ac:chgData name="Надежда Горошкова" userId="494c6fbfe914acfd" providerId="LiveId" clId="{C04CF1EE-49DF-41CA-A30F-406EDF05EB95}" dt="2025-08-05T15:08:30.064" v="1104" actId="1076"/>
          <ac:spMkLst>
            <pc:docMk/>
            <pc:sldMk cId="0" sldId="263"/>
            <ac:spMk id="403" creationId="{00000000-0000-0000-0000-000000000000}"/>
          </ac:spMkLst>
        </pc:spChg>
        <pc:spChg chg="del mod">
          <ac:chgData name="Надежда Горошкова" userId="494c6fbfe914acfd" providerId="LiveId" clId="{C04CF1EE-49DF-41CA-A30F-406EDF05EB95}" dt="2025-08-05T14:58:37.750" v="1065" actId="478"/>
          <ac:spMkLst>
            <pc:docMk/>
            <pc:sldMk cId="0" sldId="263"/>
            <ac:spMk id="404" creationId="{00000000-0000-0000-0000-000000000000}"/>
          </ac:spMkLst>
        </pc:spChg>
        <pc:spChg chg="del mod">
          <ac:chgData name="Надежда Горошкова" userId="494c6fbfe914acfd" providerId="LiveId" clId="{C04CF1EE-49DF-41CA-A30F-406EDF05EB95}" dt="2025-08-05T14:58:41.392" v="1068" actId="478"/>
          <ac:spMkLst>
            <pc:docMk/>
            <pc:sldMk cId="0" sldId="263"/>
            <ac:spMk id="405" creationId="{00000000-0000-0000-0000-000000000000}"/>
          </ac:spMkLst>
        </pc:spChg>
        <pc:spChg chg="del mod">
          <ac:chgData name="Надежда Горошкова" userId="494c6fbfe914acfd" providerId="LiveId" clId="{C04CF1EE-49DF-41CA-A30F-406EDF05EB95}" dt="2025-08-05T14:58:48.164" v="1073" actId="478"/>
          <ac:spMkLst>
            <pc:docMk/>
            <pc:sldMk cId="0" sldId="263"/>
            <ac:spMk id="406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14:58:50.774" v="1074" actId="478"/>
          <ac:spMkLst>
            <pc:docMk/>
            <pc:sldMk cId="0" sldId="263"/>
            <ac:spMk id="407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14:58:55.434" v="1076" actId="478"/>
          <ac:spMkLst>
            <pc:docMk/>
            <pc:sldMk cId="0" sldId="263"/>
            <ac:spMk id="408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14:58:44.079" v="1070" actId="478"/>
          <ac:spMkLst>
            <pc:docMk/>
            <pc:sldMk cId="0" sldId="263"/>
            <ac:spMk id="409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14:58:27.211" v="1058" actId="478"/>
          <ac:spMkLst>
            <pc:docMk/>
            <pc:sldMk cId="0" sldId="263"/>
            <ac:spMk id="410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14:58:30.014" v="1061" actId="478"/>
          <ac:spMkLst>
            <pc:docMk/>
            <pc:sldMk cId="0" sldId="263"/>
            <ac:spMk id="411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14:58:31.106" v="1062" actId="478"/>
          <ac:spMkLst>
            <pc:docMk/>
            <pc:sldMk cId="0" sldId="263"/>
            <ac:spMk id="412" creationId="{00000000-0000-0000-0000-000000000000}"/>
          </ac:spMkLst>
        </pc:spChg>
        <pc:grpChg chg="del">
          <ac:chgData name="Надежда Горошкова" userId="494c6fbfe914acfd" providerId="LiveId" clId="{C04CF1EE-49DF-41CA-A30F-406EDF05EB95}" dt="2025-08-05T14:58:28.450" v="1059" actId="478"/>
          <ac:grpSpMkLst>
            <pc:docMk/>
            <pc:sldMk cId="0" sldId="263"/>
            <ac:grpSpMk id="413" creationId="{00000000-0000-0000-0000-000000000000}"/>
          </ac:grpSpMkLst>
        </pc:grpChg>
        <pc:grpChg chg="del">
          <ac:chgData name="Надежда Горошкова" userId="494c6fbfe914acfd" providerId="LiveId" clId="{C04CF1EE-49DF-41CA-A30F-406EDF05EB95}" dt="2025-08-05T14:58:32.674" v="1063" actId="478"/>
          <ac:grpSpMkLst>
            <pc:docMk/>
            <pc:sldMk cId="0" sldId="263"/>
            <ac:grpSpMk id="417" creationId="{00000000-0000-0000-0000-000000000000}"/>
          </ac:grpSpMkLst>
        </pc:grpChg>
        <pc:grpChg chg="del">
          <ac:chgData name="Надежда Горошкова" userId="494c6fbfe914acfd" providerId="LiveId" clId="{C04CF1EE-49DF-41CA-A30F-406EDF05EB95}" dt="2025-08-05T14:58:29.243" v="1060" actId="478"/>
          <ac:grpSpMkLst>
            <pc:docMk/>
            <pc:sldMk cId="0" sldId="263"/>
            <ac:grpSpMk id="424" creationId="{00000000-0000-0000-0000-000000000000}"/>
          </ac:grpSpMkLst>
        </pc:grpChg>
      </pc:sldChg>
      <pc:sldChg chg="addSp delSp modSp mod">
        <pc:chgData name="Надежда Горошкова" userId="494c6fbfe914acfd" providerId="LiveId" clId="{C04CF1EE-49DF-41CA-A30F-406EDF05EB95}" dt="2025-08-05T15:40:34.009" v="1165" actId="6549"/>
        <pc:sldMkLst>
          <pc:docMk/>
          <pc:sldMk cId="0" sldId="264"/>
        </pc:sldMkLst>
        <pc:spChg chg="add del mod">
          <ac:chgData name="Надежда Горошкова" userId="494c6fbfe914acfd" providerId="LiveId" clId="{C04CF1EE-49DF-41CA-A30F-406EDF05EB95}" dt="2025-08-05T15:31:12.702" v="1137" actId="478"/>
          <ac:spMkLst>
            <pc:docMk/>
            <pc:sldMk cId="0" sldId="264"/>
            <ac:spMk id="3" creationId="{C2EB8D91-AE38-422E-68A6-29D27C57EA45}"/>
          </ac:spMkLst>
        </pc:spChg>
        <pc:spChg chg="add del mod">
          <ac:chgData name="Надежда Горошкова" userId="494c6fbfe914acfd" providerId="LiveId" clId="{C04CF1EE-49DF-41CA-A30F-406EDF05EB95}" dt="2025-08-05T15:31:24.449" v="1139" actId="478"/>
          <ac:spMkLst>
            <pc:docMk/>
            <pc:sldMk cId="0" sldId="264"/>
            <ac:spMk id="5" creationId="{314BB782-1059-F3FD-6363-86C0C19FC5B7}"/>
          </ac:spMkLst>
        </pc:spChg>
        <pc:spChg chg="add del mod">
          <ac:chgData name="Надежда Горошкова" userId="494c6fbfe914acfd" providerId="LiveId" clId="{C04CF1EE-49DF-41CA-A30F-406EDF05EB95}" dt="2025-08-05T15:31:36.964" v="1142" actId="478"/>
          <ac:spMkLst>
            <pc:docMk/>
            <pc:sldMk cId="0" sldId="264"/>
            <ac:spMk id="7" creationId="{6522C862-7689-FCEE-CBE3-20CB414B5732}"/>
          </ac:spMkLst>
        </pc:spChg>
        <pc:spChg chg="add del mod">
          <ac:chgData name="Надежда Горошкова" userId="494c6fbfe914acfd" providerId="LiveId" clId="{C04CF1EE-49DF-41CA-A30F-406EDF05EB95}" dt="2025-08-05T15:32:37.084" v="1146" actId="478"/>
          <ac:spMkLst>
            <pc:docMk/>
            <pc:sldMk cId="0" sldId="264"/>
            <ac:spMk id="9" creationId="{55C87540-971E-4BA2-D475-C0FC8DA51CB1}"/>
          </ac:spMkLst>
        </pc:spChg>
        <pc:spChg chg="add del mod">
          <ac:chgData name="Надежда Горошкова" userId="494c6fbfe914acfd" providerId="LiveId" clId="{C04CF1EE-49DF-41CA-A30F-406EDF05EB95}" dt="2025-08-05T15:32:48.222" v="1149" actId="478"/>
          <ac:spMkLst>
            <pc:docMk/>
            <pc:sldMk cId="0" sldId="264"/>
            <ac:spMk id="11" creationId="{8F12DEAF-3D13-195A-AC41-0074B35788AA}"/>
          </ac:spMkLst>
        </pc:spChg>
        <pc:spChg chg="add del mod">
          <ac:chgData name="Надежда Горошкова" userId="494c6fbfe914acfd" providerId="LiveId" clId="{C04CF1EE-49DF-41CA-A30F-406EDF05EB95}" dt="2025-08-05T15:32:51.684" v="1151" actId="478"/>
          <ac:spMkLst>
            <pc:docMk/>
            <pc:sldMk cId="0" sldId="264"/>
            <ac:spMk id="13" creationId="{09DE0C23-786E-D9A6-9A67-93CE09C17CF5}"/>
          </ac:spMkLst>
        </pc:spChg>
        <pc:spChg chg="del">
          <ac:chgData name="Надежда Горошкова" userId="494c6fbfe914acfd" providerId="LiveId" clId="{C04CF1EE-49DF-41CA-A30F-406EDF05EB95}" dt="2025-08-05T15:31:36.220" v="1141" actId="478"/>
          <ac:spMkLst>
            <pc:docMk/>
            <pc:sldMk cId="0" sldId="264"/>
            <ac:spMk id="443" creationId="{00000000-0000-0000-0000-000000000000}"/>
          </ac:spMkLst>
        </pc:spChg>
        <pc:spChg chg="mod">
          <ac:chgData name="Надежда Горошкова" userId="494c6fbfe914acfd" providerId="LiveId" clId="{C04CF1EE-49DF-41CA-A30F-406EDF05EB95}" dt="2025-08-05T15:30:50.636" v="1133" actId="2711"/>
          <ac:spMkLst>
            <pc:docMk/>
            <pc:sldMk cId="0" sldId="264"/>
            <ac:spMk id="444" creationId="{00000000-0000-0000-0000-000000000000}"/>
          </ac:spMkLst>
        </pc:spChg>
        <pc:spChg chg="mod">
          <ac:chgData name="Надежда Горошкова" userId="494c6fbfe914acfd" providerId="LiveId" clId="{C04CF1EE-49DF-41CA-A30F-406EDF05EB95}" dt="2025-08-05T15:33:31.545" v="1159" actId="113"/>
          <ac:spMkLst>
            <pc:docMk/>
            <pc:sldMk cId="0" sldId="264"/>
            <ac:spMk id="445" creationId="{00000000-0000-0000-0000-000000000000}"/>
          </ac:spMkLst>
        </pc:spChg>
        <pc:spChg chg="mod">
          <ac:chgData name="Надежда Горошкова" userId="494c6fbfe914acfd" providerId="LiveId" clId="{C04CF1EE-49DF-41CA-A30F-406EDF05EB95}" dt="2025-08-05T15:40:34.009" v="1165" actId="6549"/>
          <ac:spMkLst>
            <pc:docMk/>
            <pc:sldMk cId="0" sldId="264"/>
            <ac:spMk id="446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15:31:11.763" v="1136" actId="478"/>
          <ac:spMkLst>
            <pc:docMk/>
            <pc:sldMk cId="0" sldId="264"/>
            <ac:spMk id="447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15:32:49.894" v="1150" actId="478"/>
          <ac:spMkLst>
            <pc:docMk/>
            <pc:sldMk cId="0" sldId="264"/>
            <ac:spMk id="448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15:31:20.418" v="1138" actId="478"/>
          <ac:spMkLst>
            <pc:docMk/>
            <pc:sldMk cId="0" sldId="264"/>
            <ac:spMk id="449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15:32:35.467" v="1145" actId="478"/>
          <ac:spMkLst>
            <pc:docMk/>
            <pc:sldMk cId="0" sldId="264"/>
            <ac:spMk id="450" creationId="{00000000-0000-0000-0000-000000000000}"/>
          </ac:spMkLst>
        </pc:spChg>
        <pc:spChg chg="del">
          <ac:chgData name="Надежда Горошкова" userId="494c6fbfe914acfd" providerId="LiveId" clId="{C04CF1EE-49DF-41CA-A30F-406EDF05EB95}" dt="2025-08-05T15:32:47.083" v="1148" actId="478"/>
          <ac:spMkLst>
            <pc:docMk/>
            <pc:sldMk cId="0" sldId="264"/>
            <ac:spMk id="451" creationId="{00000000-0000-0000-0000-000000000000}"/>
          </ac:spMkLst>
        </pc:spChg>
      </pc:sldChg>
      <pc:sldChg chg="del">
        <pc:chgData name="Надежда Горошкова" userId="494c6fbfe914acfd" providerId="LiveId" clId="{C04CF1EE-49DF-41CA-A30F-406EDF05EB95}" dt="2025-08-05T14:57:36.211" v="1028" actId="47"/>
        <pc:sldMkLst>
          <pc:docMk/>
          <pc:sldMk cId="0" sldId="265"/>
        </pc:sldMkLst>
      </pc:sldChg>
      <pc:sldChg chg="del">
        <pc:chgData name="Надежда Горошкова" userId="494c6fbfe914acfd" providerId="LiveId" clId="{C04CF1EE-49DF-41CA-A30F-406EDF05EB95}" dt="2025-08-05T14:57:35.579" v="1027" actId="47"/>
        <pc:sldMkLst>
          <pc:docMk/>
          <pc:sldMk cId="0" sldId="266"/>
        </pc:sldMkLst>
      </pc:sldChg>
      <pc:sldChg chg="del">
        <pc:chgData name="Надежда Горошкова" userId="494c6fbfe914acfd" providerId="LiveId" clId="{C04CF1EE-49DF-41CA-A30F-406EDF05EB95}" dt="2025-08-05T14:57:34.099" v="1026" actId="47"/>
        <pc:sldMkLst>
          <pc:docMk/>
          <pc:sldMk cId="0" sldId="267"/>
        </pc:sldMkLst>
      </pc:sldChg>
      <pc:sldChg chg="del">
        <pc:chgData name="Надежда Горошкова" userId="494c6fbfe914acfd" providerId="LiveId" clId="{C04CF1EE-49DF-41CA-A30F-406EDF05EB95}" dt="2025-08-05T14:57:32.720" v="1025" actId="47"/>
        <pc:sldMkLst>
          <pc:docMk/>
          <pc:sldMk cId="0" sldId="268"/>
        </pc:sldMkLst>
      </pc:sldChg>
      <pc:sldChg chg="del">
        <pc:chgData name="Надежда Горошкова" userId="494c6fbfe914acfd" providerId="LiveId" clId="{C04CF1EE-49DF-41CA-A30F-406EDF05EB95}" dt="2025-08-05T14:57:32.127" v="1024" actId="47"/>
        <pc:sldMkLst>
          <pc:docMk/>
          <pc:sldMk cId="0" sldId="269"/>
        </pc:sldMkLst>
      </pc:sldChg>
      <pc:sldChg chg="del">
        <pc:chgData name="Надежда Горошкова" userId="494c6fbfe914acfd" providerId="LiveId" clId="{C04CF1EE-49DF-41CA-A30F-406EDF05EB95}" dt="2025-08-05T14:57:30.629" v="1023" actId="47"/>
        <pc:sldMkLst>
          <pc:docMk/>
          <pc:sldMk cId="0" sldId="270"/>
        </pc:sldMkLst>
      </pc:sldChg>
      <pc:sldChg chg="del">
        <pc:chgData name="Надежда Горошкова" userId="494c6fbfe914acfd" providerId="LiveId" clId="{C04CF1EE-49DF-41CA-A30F-406EDF05EB95}" dt="2025-08-05T14:57:29.177" v="1022" actId="47"/>
        <pc:sldMkLst>
          <pc:docMk/>
          <pc:sldMk cId="0" sldId="271"/>
        </pc:sldMkLst>
      </pc:sldChg>
      <pc:sldChg chg="del">
        <pc:chgData name="Надежда Горошкова" userId="494c6fbfe914acfd" providerId="LiveId" clId="{C04CF1EE-49DF-41CA-A30F-406EDF05EB95}" dt="2025-08-05T14:57:27.165" v="1021" actId="47"/>
        <pc:sldMkLst>
          <pc:docMk/>
          <pc:sldMk cId="0" sldId="272"/>
        </pc:sldMkLst>
      </pc:sldChg>
      <pc:sldChg chg="del">
        <pc:chgData name="Надежда Горошкова" userId="494c6fbfe914acfd" providerId="LiveId" clId="{C04CF1EE-49DF-41CA-A30F-406EDF05EB95}" dt="2025-08-05T14:57:24.440" v="1019" actId="47"/>
        <pc:sldMkLst>
          <pc:docMk/>
          <pc:sldMk cId="0" sldId="273"/>
        </pc:sldMkLst>
      </pc:sldChg>
      <pc:sldChg chg="del">
        <pc:chgData name="Надежда Горошкова" userId="494c6fbfe914acfd" providerId="LiveId" clId="{C04CF1EE-49DF-41CA-A30F-406EDF05EB95}" dt="2025-08-05T14:57:22.097" v="1018" actId="47"/>
        <pc:sldMkLst>
          <pc:docMk/>
          <pc:sldMk cId="0" sldId="274"/>
        </pc:sldMkLst>
      </pc:sldChg>
      <pc:sldChg chg="del">
        <pc:chgData name="Надежда Горошкова" userId="494c6fbfe914acfd" providerId="LiveId" clId="{C04CF1EE-49DF-41CA-A30F-406EDF05EB95}" dt="2025-08-05T14:57:26.185" v="1020" actId="47"/>
        <pc:sldMkLst>
          <pc:docMk/>
          <pc:sldMk cId="0" sldId="275"/>
        </pc:sldMkLst>
      </pc:sldChg>
      <pc:sldChg chg="del">
        <pc:chgData name="Надежда Горошкова" userId="494c6fbfe914acfd" providerId="LiveId" clId="{C04CF1EE-49DF-41CA-A30F-406EDF05EB95}" dt="2025-08-05T14:57:17.823" v="1016" actId="47"/>
        <pc:sldMkLst>
          <pc:docMk/>
          <pc:sldMk cId="0" sldId="276"/>
        </pc:sldMkLst>
      </pc:sldChg>
      <pc:sldChg chg="del">
        <pc:chgData name="Надежда Горошкова" userId="494c6fbfe914acfd" providerId="LiveId" clId="{C04CF1EE-49DF-41CA-A30F-406EDF05EB95}" dt="2025-08-05T14:57:15.070" v="1015" actId="47"/>
        <pc:sldMkLst>
          <pc:docMk/>
          <pc:sldMk cId="0" sldId="277"/>
        </pc:sldMkLst>
      </pc:sldChg>
      <pc:sldChg chg="del">
        <pc:chgData name="Надежда Горошкова" userId="494c6fbfe914acfd" providerId="LiveId" clId="{C04CF1EE-49DF-41CA-A30F-406EDF05EB95}" dt="2025-08-05T14:57:12.332" v="1014" actId="47"/>
        <pc:sldMkLst>
          <pc:docMk/>
          <pc:sldMk cId="0" sldId="278"/>
        </pc:sldMkLst>
      </pc:sldChg>
      <pc:sldChg chg="del">
        <pc:chgData name="Надежда Горошкова" userId="494c6fbfe914acfd" providerId="LiveId" clId="{C04CF1EE-49DF-41CA-A30F-406EDF05EB95}" dt="2025-08-05T14:57:20.207" v="1017" actId="47"/>
        <pc:sldMkLst>
          <pc:docMk/>
          <pc:sldMk cId="0" sldId="279"/>
        </pc:sldMkLst>
      </pc:sldChg>
      <pc:sldChg chg="del">
        <pc:chgData name="Надежда Горошкова" userId="494c6fbfe914acfd" providerId="LiveId" clId="{C04CF1EE-49DF-41CA-A30F-406EDF05EB95}" dt="2025-08-05T14:57:07.596" v="1013" actId="47"/>
        <pc:sldMkLst>
          <pc:docMk/>
          <pc:sldMk cId="0" sldId="280"/>
        </pc:sldMkLst>
      </pc:sldChg>
      <pc:sldChg chg="del">
        <pc:chgData name="Надежда Горошкова" userId="494c6fbfe914acfd" providerId="LiveId" clId="{C04CF1EE-49DF-41CA-A30F-406EDF05EB95}" dt="2025-08-05T14:57:06.079" v="1012" actId="47"/>
        <pc:sldMkLst>
          <pc:docMk/>
          <pc:sldMk cId="0" sldId="281"/>
        </pc:sldMkLst>
      </pc:sldChg>
      <pc:sldChg chg="del">
        <pc:chgData name="Надежда Горошкова" userId="494c6fbfe914acfd" providerId="LiveId" clId="{C04CF1EE-49DF-41CA-A30F-406EDF05EB95}" dt="2025-08-05T14:57:04.866" v="1011" actId="47"/>
        <pc:sldMkLst>
          <pc:docMk/>
          <pc:sldMk cId="0" sldId="282"/>
        </pc:sldMkLst>
      </pc:sldChg>
      <pc:sldChg chg="del">
        <pc:chgData name="Надежда Горошкова" userId="494c6fbfe914acfd" providerId="LiveId" clId="{C04CF1EE-49DF-41CA-A30F-406EDF05EB95}" dt="2025-08-05T14:57:02.880" v="1010" actId="47"/>
        <pc:sldMkLst>
          <pc:docMk/>
          <pc:sldMk cId="0" sldId="283"/>
        </pc:sldMkLst>
      </pc:sldChg>
      <pc:sldChg chg="del">
        <pc:chgData name="Надежда Горошкова" userId="494c6fbfe914acfd" providerId="LiveId" clId="{C04CF1EE-49DF-41CA-A30F-406EDF05EB95}" dt="2025-08-05T14:57:02.133" v="1009" actId="47"/>
        <pc:sldMkLst>
          <pc:docMk/>
          <pc:sldMk cId="0" sldId="284"/>
        </pc:sldMkLst>
      </pc:sldChg>
      <pc:sldChg chg="del">
        <pc:chgData name="Надежда Горошкова" userId="494c6fbfe914acfd" providerId="LiveId" clId="{C04CF1EE-49DF-41CA-A30F-406EDF05EB95}" dt="2025-08-05T14:57:00.821" v="1008" actId="47"/>
        <pc:sldMkLst>
          <pc:docMk/>
          <pc:sldMk cId="0" sldId="285"/>
        </pc:sldMkLst>
      </pc:sldChg>
      <pc:sldChg chg="del">
        <pc:chgData name="Надежда Горошкова" userId="494c6fbfe914acfd" providerId="LiveId" clId="{C04CF1EE-49DF-41CA-A30F-406EDF05EB95}" dt="2025-08-05T14:56:55.773" v="1007" actId="47"/>
        <pc:sldMkLst>
          <pc:docMk/>
          <pc:sldMk cId="0" sldId="286"/>
        </pc:sldMkLst>
      </pc:sldChg>
      <pc:sldChg chg="del">
        <pc:chgData name="Надежда Горошкова" userId="494c6fbfe914acfd" providerId="LiveId" clId="{C04CF1EE-49DF-41CA-A30F-406EDF05EB95}" dt="2025-08-05T14:56:55.089" v="1006" actId="47"/>
        <pc:sldMkLst>
          <pc:docMk/>
          <pc:sldMk cId="0" sldId="287"/>
        </pc:sldMkLst>
      </pc:sldChg>
      <pc:sldChg chg="del">
        <pc:chgData name="Надежда Горошкова" userId="494c6fbfe914acfd" providerId="LiveId" clId="{C04CF1EE-49DF-41CA-A30F-406EDF05EB95}" dt="2025-08-05T14:56:53.877" v="1005" actId="47"/>
        <pc:sldMkLst>
          <pc:docMk/>
          <pc:sldMk cId="0" sldId="288"/>
        </pc:sldMkLst>
      </pc:sldChg>
      <pc:sldChg chg="del">
        <pc:chgData name="Надежда Горошкова" userId="494c6fbfe914acfd" providerId="LiveId" clId="{C04CF1EE-49DF-41CA-A30F-406EDF05EB95}" dt="2025-08-05T14:56:53.260" v="1004" actId="47"/>
        <pc:sldMkLst>
          <pc:docMk/>
          <pc:sldMk cId="0" sldId="289"/>
        </pc:sldMkLst>
      </pc:sldChg>
      <pc:sldChg chg="del">
        <pc:chgData name="Надежда Горошкова" userId="494c6fbfe914acfd" providerId="LiveId" clId="{C04CF1EE-49DF-41CA-A30F-406EDF05EB95}" dt="2025-08-05T14:56:52.910" v="1003" actId="47"/>
        <pc:sldMkLst>
          <pc:docMk/>
          <pc:sldMk cId="0" sldId="290"/>
        </pc:sldMkLst>
      </pc:sldChg>
      <pc:sldChg chg="del">
        <pc:chgData name="Надежда Горошкова" userId="494c6fbfe914acfd" providerId="LiveId" clId="{C04CF1EE-49DF-41CA-A30F-406EDF05EB95}" dt="2025-08-05T14:56:52.601" v="1002" actId="47"/>
        <pc:sldMkLst>
          <pc:docMk/>
          <pc:sldMk cId="0" sldId="291"/>
        </pc:sldMkLst>
      </pc:sldChg>
      <pc:sldChg chg="del">
        <pc:chgData name="Надежда Горошкова" userId="494c6fbfe914acfd" providerId="LiveId" clId="{C04CF1EE-49DF-41CA-A30F-406EDF05EB95}" dt="2025-08-05T14:56:52.229" v="1001" actId="47"/>
        <pc:sldMkLst>
          <pc:docMk/>
          <pc:sldMk cId="0" sldId="292"/>
        </pc:sldMkLst>
      </pc:sldChg>
      <pc:sldChg chg="del">
        <pc:chgData name="Надежда Горошкова" userId="494c6fbfe914acfd" providerId="LiveId" clId="{C04CF1EE-49DF-41CA-A30F-406EDF05EB95}" dt="2025-08-05T14:56:51.807" v="1000" actId="47"/>
        <pc:sldMkLst>
          <pc:docMk/>
          <pc:sldMk cId="0" sldId="293"/>
        </pc:sldMkLst>
      </pc:sldChg>
      <pc:sldChg chg="del">
        <pc:chgData name="Надежда Горошкова" userId="494c6fbfe914acfd" providerId="LiveId" clId="{C04CF1EE-49DF-41CA-A30F-406EDF05EB95}" dt="2025-08-05T14:56:50.041" v="999" actId="47"/>
        <pc:sldMkLst>
          <pc:docMk/>
          <pc:sldMk cId="0" sldId="294"/>
        </pc:sldMkLst>
      </pc:sldChg>
      <pc:sldChg chg="del">
        <pc:chgData name="Надежда Горошкова" userId="494c6fbfe914acfd" providerId="LiveId" clId="{C04CF1EE-49DF-41CA-A30F-406EDF05EB95}" dt="2025-08-05T14:56:49.377" v="998" actId="47"/>
        <pc:sldMkLst>
          <pc:docMk/>
          <pc:sldMk cId="0" sldId="295"/>
        </pc:sldMkLst>
      </pc:sldChg>
      <pc:sldChg chg="del">
        <pc:chgData name="Надежда Горошкова" userId="494c6fbfe914acfd" providerId="LiveId" clId="{C04CF1EE-49DF-41CA-A30F-406EDF05EB95}" dt="2025-08-05T14:56:48.973" v="997" actId="47"/>
        <pc:sldMkLst>
          <pc:docMk/>
          <pc:sldMk cId="0" sldId="296"/>
        </pc:sldMkLst>
      </pc:sldChg>
      <pc:sldChg chg="del">
        <pc:chgData name="Надежда Горошкова" userId="494c6fbfe914acfd" providerId="LiveId" clId="{C04CF1EE-49DF-41CA-A30F-406EDF05EB95}" dt="2025-08-05T14:56:48.436" v="996" actId="47"/>
        <pc:sldMkLst>
          <pc:docMk/>
          <pc:sldMk cId="0" sldId="297"/>
        </pc:sldMkLst>
      </pc:sldChg>
      <pc:sldChg chg="addSp delSp modSp mod ord">
        <pc:chgData name="Надежда Горошкова" userId="494c6fbfe914acfd" providerId="LiveId" clId="{C04CF1EE-49DF-41CA-A30F-406EDF05EB95}" dt="2025-08-05T08:35:04.562" v="214" actId="113"/>
        <pc:sldMkLst>
          <pc:docMk/>
          <pc:sldMk cId="267618652" sldId="298"/>
        </pc:sldMkLst>
        <pc:spChg chg="mod">
          <ac:chgData name="Надежда Горошкова" userId="494c6fbfe914acfd" providerId="LiveId" clId="{C04CF1EE-49DF-41CA-A30F-406EDF05EB95}" dt="2025-08-05T08:34:38.179" v="211" actId="2711"/>
          <ac:spMkLst>
            <pc:docMk/>
            <pc:sldMk cId="267618652" sldId="298"/>
            <ac:spMk id="2" creationId="{9D09A1A4-C9AA-C800-78D2-A894C83B4E9E}"/>
          </ac:spMkLst>
        </pc:spChg>
        <pc:spChg chg="del">
          <ac:chgData name="Надежда Горошкова" userId="494c6fbfe914acfd" providerId="LiveId" clId="{C04CF1EE-49DF-41CA-A30F-406EDF05EB95}" dt="2025-08-05T07:55:14.195" v="27" actId="478"/>
          <ac:spMkLst>
            <pc:docMk/>
            <pc:sldMk cId="267618652" sldId="298"/>
            <ac:spMk id="3" creationId="{0B44E9CF-ED9A-1033-1E6E-D63A0A63751A}"/>
          </ac:spMkLst>
        </pc:spChg>
        <pc:spChg chg="del">
          <ac:chgData name="Надежда Горошкова" userId="494c6fbfe914acfd" providerId="LiveId" clId="{C04CF1EE-49DF-41CA-A30F-406EDF05EB95}" dt="2025-08-05T07:55:11.253" v="26" actId="478"/>
          <ac:spMkLst>
            <pc:docMk/>
            <pc:sldMk cId="267618652" sldId="298"/>
            <ac:spMk id="4" creationId="{41F4932D-EC2B-6DFE-BA92-3714F69135E8}"/>
          </ac:spMkLst>
        </pc:spChg>
        <pc:spChg chg="add mod">
          <ac:chgData name="Надежда Горошкова" userId="494c6fbfe914acfd" providerId="LiveId" clId="{C04CF1EE-49DF-41CA-A30F-406EDF05EB95}" dt="2025-08-05T08:35:04.562" v="214" actId="113"/>
          <ac:spMkLst>
            <pc:docMk/>
            <pc:sldMk cId="267618652" sldId="298"/>
            <ac:spMk id="5" creationId="{E4D79E68-CDC5-642C-7FB6-1D9F3E1A982B}"/>
          </ac:spMkLst>
        </pc:spChg>
      </pc:sldChg>
      <pc:sldChg chg="addSp delSp modSp new mod">
        <pc:chgData name="Надежда Горошкова" userId="494c6fbfe914acfd" providerId="LiveId" clId="{C04CF1EE-49DF-41CA-A30F-406EDF05EB95}" dt="2025-08-05T08:38:54.612" v="221" actId="20577"/>
        <pc:sldMkLst>
          <pc:docMk/>
          <pc:sldMk cId="2523277129" sldId="299"/>
        </pc:sldMkLst>
        <pc:spChg chg="mod">
          <ac:chgData name="Надежда Горошкова" userId="494c6fbfe914acfd" providerId="LiveId" clId="{C04CF1EE-49DF-41CA-A30F-406EDF05EB95}" dt="2025-08-05T08:35:18.617" v="215" actId="2711"/>
          <ac:spMkLst>
            <pc:docMk/>
            <pc:sldMk cId="2523277129" sldId="299"/>
            <ac:spMk id="2" creationId="{F16B0D54-F881-FCEC-10E8-3F6762A65473}"/>
          </ac:spMkLst>
        </pc:spChg>
        <pc:spChg chg="del mod">
          <ac:chgData name="Надежда Горошкова" userId="494c6fbfe914acfd" providerId="LiveId" clId="{C04CF1EE-49DF-41CA-A30F-406EDF05EB95}" dt="2025-08-05T08:02:28.829" v="44" actId="478"/>
          <ac:spMkLst>
            <pc:docMk/>
            <pc:sldMk cId="2523277129" sldId="299"/>
            <ac:spMk id="3" creationId="{319EC22B-FF7D-155A-E636-AFBE360832C8}"/>
          </ac:spMkLst>
        </pc:spChg>
        <pc:spChg chg="del mod">
          <ac:chgData name="Надежда Горошкова" userId="494c6fbfe914acfd" providerId="LiveId" clId="{C04CF1EE-49DF-41CA-A30F-406EDF05EB95}" dt="2025-08-05T08:05:36.882" v="85" actId="478"/>
          <ac:spMkLst>
            <pc:docMk/>
            <pc:sldMk cId="2523277129" sldId="299"/>
            <ac:spMk id="4" creationId="{486DC2AC-CC57-8189-C4BE-B45FFA3FC7BE}"/>
          </ac:spMkLst>
        </pc:spChg>
        <pc:spChg chg="add mod">
          <ac:chgData name="Надежда Горошкова" userId="494c6fbfe914acfd" providerId="LiveId" clId="{C04CF1EE-49DF-41CA-A30F-406EDF05EB95}" dt="2025-08-05T08:38:54.612" v="221" actId="20577"/>
          <ac:spMkLst>
            <pc:docMk/>
            <pc:sldMk cId="2523277129" sldId="299"/>
            <ac:spMk id="5" creationId="{10FC2CC6-8C7D-228F-1AD6-607B90D5F7A7}"/>
          </ac:spMkLst>
        </pc:spChg>
        <pc:spChg chg="add ord">
          <ac:chgData name="Надежда Горошкова" userId="494c6fbfe914acfd" providerId="LiveId" clId="{C04CF1EE-49DF-41CA-A30F-406EDF05EB95}" dt="2025-08-05T08:35:58.337" v="218" actId="171"/>
          <ac:spMkLst>
            <pc:docMk/>
            <pc:sldMk cId="2523277129" sldId="299"/>
            <ac:spMk id="6" creationId="{5379E39D-8FE8-5E28-7C3C-BB070C639B71}"/>
          </ac:spMkLst>
        </pc:spChg>
      </pc:sldChg>
      <pc:sldChg chg="addSp delSp modSp new mod">
        <pc:chgData name="Надежда Горошкова" userId="494c6fbfe914acfd" providerId="LiveId" clId="{C04CF1EE-49DF-41CA-A30F-406EDF05EB95}" dt="2025-08-05T08:51:51.712" v="335" actId="20577"/>
        <pc:sldMkLst>
          <pc:docMk/>
          <pc:sldMk cId="3505563655" sldId="300"/>
        </pc:sldMkLst>
        <pc:spChg chg="add del mod">
          <ac:chgData name="Надежда Горошкова" userId="494c6fbfe914acfd" providerId="LiveId" clId="{C04CF1EE-49DF-41CA-A30F-406EDF05EB95}" dt="2025-08-05T08:44:26.558" v="242" actId="1076"/>
          <ac:spMkLst>
            <pc:docMk/>
            <pc:sldMk cId="3505563655" sldId="300"/>
            <ac:spMk id="2" creationId="{699BC271-73F2-8167-60EF-59C39748E351}"/>
          </ac:spMkLst>
        </pc:spChg>
        <pc:spChg chg="del">
          <ac:chgData name="Надежда Горошкова" userId="494c6fbfe914acfd" providerId="LiveId" clId="{C04CF1EE-49DF-41CA-A30F-406EDF05EB95}" dt="2025-08-05T08:28:47.784" v="200" actId="478"/>
          <ac:spMkLst>
            <pc:docMk/>
            <pc:sldMk cId="3505563655" sldId="300"/>
            <ac:spMk id="3" creationId="{EBE21104-D4B6-EB05-2034-32B855031800}"/>
          </ac:spMkLst>
        </pc:spChg>
        <pc:spChg chg="del">
          <ac:chgData name="Надежда Горошкова" userId="494c6fbfe914acfd" providerId="LiveId" clId="{C04CF1EE-49DF-41CA-A30F-406EDF05EB95}" dt="2025-08-05T08:26:51.068" v="190" actId="478"/>
          <ac:spMkLst>
            <pc:docMk/>
            <pc:sldMk cId="3505563655" sldId="300"/>
            <ac:spMk id="4" creationId="{5445FDDE-CC99-5FFD-2AF9-2BF24644D1EC}"/>
          </ac:spMkLst>
        </pc:spChg>
        <pc:spChg chg="mod">
          <ac:chgData name="Надежда Горошкова" userId="494c6fbfe914acfd" providerId="LiveId" clId="{C04CF1EE-49DF-41CA-A30F-406EDF05EB95}" dt="2025-08-05T08:51:51.712" v="335" actId="20577"/>
          <ac:spMkLst>
            <pc:docMk/>
            <pc:sldMk cId="3505563655" sldId="300"/>
            <ac:spMk id="5" creationId="{30E7FDD9-C464-B28C-F615-AC606C7AB23F}"/>
          </ac:spMkLst>
        </pc:spChg>
      </pc:sldChg>
      <pc:sldChg chg="new del">
        <pc:chgData name="Надежда Горошкова" userId="494c6fbfe914acfd" providerId="LiveId" clId="{C04CF1EE-49DF-41CA-A30F-406EDF05EB95}" dt="2025-08-05T08:52:36.877" v="338" actId="680"/>
        <pc:sldMkLst>
          <pc:docMk/>
          <pc:sldMk cId="2024103554" sldId="301"/>
        </pc:sldMkLst>
      </pc:sldChg>
      <pc:sldChg chg="addSp delSp modSp new mod ord">
        <pc:chgData name="Надежда Горошкова" userId="494c6fbfe914acfd" providerId="LiveId" clId="{C04CF1EE-49DF-41CA-A30F-406EDF05EB95}" dt="2025-08-05T14:12:02.757" v="559" actId="113"/>
        <pc:sldMkLst>
          <pc:docMk/>
          <pc:sldMk cId="2667153833" sldId="301"/>
        </pc:sldMkLst>
        <pc:spChg chg="mod">
          <ac:chgData name="Надежда Горошкова" userId="494c6fbfe914acfd" providerId="LiveId" clId="{C04CF1EE-49DF-41CA-A30F-406EDF05EB95}" dt="2025-08-05T09:14:26.819" v="515" actId="20577"/>
          <ac:spMkLst>
            <pc:docMk/>
            <pc:sldMk cId="2667153833" sldId="301"/>
            <ac:spMk id="2" creationId="{CD2291A8-9A4B-7C22-B022-1C5786DCCFED}"/>
          </ac:spMkLst>
        </pc:spChg>
        <pc:spChg chg="del">
          <ac:chgData name="Надежда Горошкова" userId="494c6fbfe914acfd" providerId="LiveId" clId="{C04CF1EE-49DF-41CA-A30F-406EDF05EB95}" dt="2025-08-05T08:53:43.650" v="382" actId="478"/>
          <ac:spMkLst>
            <pc:docMk/>
            <pc:sldMk cId="2667153833" sldId="301"/>
            <ac:spMk id="3" creationId="{E189E579-8B85-5DA0-85CD-E4AC86196758}"/>
          </ac:spMkLst>
        </pc:spChg>
        <pc:spChg chg="del">
          <ac:chgData name="Надежда Горошкова" userId="494c6fbfe914acfd" providerId="LiveId" clId="{C04CF1EE-49DF-41CA-A30F-406EDF05EB95}" dt="2025-08-05T08:53:40.180" v="381" actId="478"/>
          <ac:spMkLst>
            <pc:docMk/>
            <pc:sldMk cId="2667153833" sldId="301"/>
            <ac:spMk id="4" creationId="{6C9DF94E-ACB5-9117-EC21-C063841771E8}"/>
          </ac:spMkLst>
        </pc:spChg>
        <pc:spChg chg="add mod">
          <ac:chgData name="Надежда Горошкова" userId="494c6fbfe914acfd" providerId="LiveId" clId="{C04CF1EE-49DF-41CA-A30F-406EDF05EB95}" dt="2025-08-05T14:12:02.757" v="559" actId="113"/>
          <ac:spMkLst>
            <pc:docMk/>
            <pc:sldMk cId="2667153833" sldId="301"/>
            <ac:spMk id="5" creationId="{6C35CD33-F881-2A90-07E2-30FB7A23584B}"/>
          </ac:spMkLst>
        </pc:spChg>
      </pc:sldChg>
      <pc:sldChg chg="addSp delSp modSp new mod">
        <pc:chgData name="Надежда Горошкова" userId="494c6fbfe914acfd" providerId="LiveId" clId="{C04CF1EE-49DF-41CA-A30F-406EDF05EB95}" dt="2025-08-05T14:12:19.890" v="560" actId="1076"/>
        <pc:sldMkLst>
          <pc:docMk/>
          <pc:sldMk cId="3907479753" sldId="302"/>
        </pc:sldMkLst>
        <pc:spChg chg="del">
          <ac:chgData name="Надежда Горошкова" userId="494c6fbfe914acfd" providerId="LiveId" clId="{C04CF1EE-49DF-41CA-A30F-406EDF05EB95}" dt="2025-08-05T14:10:20.623" v="536" actId="478"/>
          <ac:spMkLst>
            <pc:docMk/>
            <pc:sldMk cId="3907479753" sldId="302"/>
            <ac:spMk id="2" creationId="{BDFE506F-E62B-F93F-4ADF-3EEBA7A40E32}"/>
          </ac:spMkLst>
        </pc:spChg>
        <pc:spChg chg="del">
          <ac:chgData name="Надежда Горошкова" userId="494c6fbfe914acfd" providerId="LiveId" clId="{C04CF1EE-49DF-41CA-A30F-406EDF05EB95}" dt="2025-08-05T14:10:29.621" v="538" actId="478"/>
          <ac:spMkLst>
            <pc:docMk/>
            <pc:sldMk cId="3907479753" sldId="302"/>
            <ac:spMk id="3" creationId="{982FED1D-FFFE-B5C3-38F7-FCFF70D2CF20}"/>
          </ac:spMkLst>
        </pc:spChg>
        <pc:spChg chg="del">
          <ac:chgData name="Надежда Горошкова" userId="494c6fbfe914acfd" providerId="LiveId" clId="{C04CF1EE-49DF-41CA-A30F-406EDF05EB95}" dt="2025-08-05T14:10:27.814" v="537" actId="478"/>
          <ac:spMkLst>
            <pc:docMk/>
            <pc:sldMk cId="3907479753" sldId="302"/>
            <ac:spMk id="4" creationId="{9A53D021-8BF1-B57F-AE98-B4CB91DAAF31}"/>
          </ac:spMkLst>
        </pc:spChg>
        <pc:spChg chg="add mod">
          <ac:chgData name="Надежда Горошкова" userId="494c6fbfe914acfd" providerId="LiveId" clId="{C04CF1EE-49DF-41CA-A30F-406EDF05EB95}" dt="2025-08-05T14:12:19.890" v="560" actId="1076"/>
          <ac:spMkLst>
            <pc:docMk/>
            <pc:sldMk cId="3907479753" sldId="302"/>
            <ac:spMk id="6" creationId="{1875FF25-347A-6081-A9E4-89375BD46890}"/>
          </ac:spMkLst>
        </pc:spChg>
      </pc:sldChg>
      <pc:sldChg chg="addSp delSp modSp new mod">
        <pc:chgData name="Надежда Горошкова" userId="494c6fbfe914acfd" providerId="LiveId" clId="{C04CF1EE-49DF-41CA-A30F-406EDF05EB95}" dt="2025-08-05T14:12:32.781" v="561" actId="113"/>
        <pc:sldMkLst>
          <pc:docMk/>
          <pc:sldMk cId="1383734066" sldId="303"/>
        </pc:sldMkLst>
        <pc:spChg chg="del">
          <ac:chgData name="Надежда Горошкова" userId="494c6fbfe914acfd" providerId="LiveId" clId="{C04CF1EE-49DF-41CA-A30F-406EDF05EB95}" dt="2025-08-05T14:11:03.370" v="545" actId="478"/>
          <ac:spMkLst>
            <pc:docMk/>
            <pc:sldMk cId="1383734066" sldId="303"/>
            <ac:spMk id="2" creationId="{AC7DD458-9A9F-1E83-515E-92B0D68842C5}"/>
          </ac:spMkLst>
        </pc:spChg>
        <pc:spChg chg="del">
          <ac:chgData name="Надежда Горошкова" userId="494c6fbfe914acfd" providerId="LiveId" clId="{C04CF1EE-49DF-41CA-A30F-406EDF05EB95}" dt="2025-08-05T14:11:09.369" v="547" actId="478"/>
          <ac:spMkLst>
            <pc:docMk/>
            <pc:sldMk cId="1383734066" sldId="303"/>
            <ac:spMk id="3" creationId="{2AB30CC1-BCA4-0B7E-505B-5923B845D301}"/>
          </ac:spMkLst>
        </pc:spChg>
        <pc:spChg chg="del">
          <ac:chgData name="Надежда Горошкова" userId="494c6fbfe914acfd" providerId="LiveId" clId="{C04CF1EE-49DF-41CA-A30F-406EDF05EB95}" dt="2025-08-05T14:11:06.269" v="546" actId="478"/>
          <ac:spMkLst>
            <pc:docMk/>
            <pc:sldMk cId="1383734066" sldId="303"/>
            <ac:spMk id="4" creationId="{BD55B22D-F1A0-31EB-A1D5-788951FC796D}"/>
          </ac:spMkLst>
        </pc:spChg>
        <pc:spChg chg="add mod">
          <ac:chgData name="Надежда Горошкова" userId="494c6fbfe914acfd" providerId="LiveId" clId="{C04CF1EE-49DF-41CA-A30F-406EDF05EB95}" dt="2025-08-05T14:12:32.781" v="561" actId="113"/>
          <ac:spMkLst>
            <pc:docMk/>
            <pc:sldMk cId="1383734066" sldId="303"/>
            <ac:spMk id="6" creationId="{04121EAE-8B9C-DE27-2AF3-9C1B391D3F52}"/>
          </ac:spMkLst>
        </pc:spChg>
      </pc:sldChg>
      <pc:sldChg chg="addSp delSp modSp new mod">
        <pc:chgData name="Надежда Горошкова" userId="494c6fbfe914acfd" providerId="LiveId" clId="{C04CF1EE-49DF-41CA-A30F-406EDF05EB95}" dt="2025-08-05T14:17:35.289" v="642" actId="1076"/>
        <pc:sldMkLst>
          <pc:docMk/>
          <pc:sldMk cId="1428764317" sldId="304"/>
        </pc:sldMkLst>
        <pc:spChg chg="mod">
          <ac:chgData name="Надежда Горошкова" userId="494c6fbfe914acfd" providerId="LiveId" clId="{C04CF1EE-49DF-41CA-A30F-406EDF05EB95}" dt="2025-08-05T14:15:02.858" v="621" actId="1076"/>
          <ac:spMkLst>
            <pc:docMk/>
            <pc:sldMk cId="1428764317" sldId="304"/>
            <ac:spMk id="2" creationId="{6F370C3A-7ACC-4DEC-4416-353DED961535}"/>
          </ac:spMkLst>
        </pc:spChg>
        <pc:spChg chg="del">
          <ac:chgData name="Надежда Горошкова" userId="494c6fbfe914acfd" providerId="LiveId" clId="{C04CF1EE-49DF-41CA-A30F-406EDF05EB95}" dt="2025-08-05T14:14:18.091" v="612" actId="478"/>
          <ac:spMkLst>
            <pc:docMk/>
            <pc:sldMk cId="1428764317" sldId="304"/>
            <ac:spMk id="3" creationId="{3F7F4118-6CE5-D765-42D1-4E9BB085D26F}"/>
          </ac:spMkLst>
        </pc:spChg>
        <pc:spChg chg="del">
          <ac:chgData name="Надежда Горошкова" userId="494c6fbfe914acfd" providerId="LiveId" clId="{C04CF1EE-49DF-41CA-A30F-406EDF05EB95}" dt="2025-08-05T14:14:15.968" v="611" actId="478"/>
          <ac:spMkLst>
            <pc:docMk/>
            <pc:sldMk cId="1428764317" sldId="304"/>
            <ac:spMk id="4" creationId="{70EF1B46-B759-9E7B-D9D0-B0F81E8335ED}"/>
          </ac:spMkLst>
        </pc:spChg>
        <pc:spChg chg="add mod">
          <ac:chgData name="Надежда Горошкова" userId="494c6fbfe914acfd" providerId="LiveId" clId="{C04CF1EE-49DF-41CA-A30F-406EDF05EB95}" dt="2025-08-05T14:17:35.289" v="642" actId="1076"/>
          <ac:spMkLst>
            <pc:docMk/>
            <pc:sldMk cId="1428764317" sldId="304"/>
            <ac:spMk id="6" creationId="{BA6F3365-FE49-43BB-B3EC-0AE0CF572295}"/>
          </ac:spMkLst>
        </pc:spChg>
      </pc:sldChg>
      <pc:sldChg chg="addSp delSp modSp new mod">
        <pc:chgData name="Надежда Горошкова" userId="494c6fbfe914acfd" providerId="LiveId" clId="{C04CF1EE-49DF-41CA-A30F-406EDF05EB95}" dt="2025-08-05T14:18:30.224" v="656" actId="12"/>
        <pc:sldMkLst>
          <pc:docMk/>
          <pc:sldMk cId="1794844552" sldId="305"/>
        </pc:sldMkLst>
        <pc:spChg chg="del">
          <ac:chgData name="Надежда Горошкова" userId="494c6fbfe914acfd" providerId="LiveId" clId="{C04CF1EE-49DF-41CA-A30F-406EDF05EB95}" dt="2025-08-05T14:17:43.820" v="644" actId="478"/>
          <ac:spMkLst>
            <pc:docMk/>
            <pc:sldMk cId="1794844552" sldId="305"/>
            <ac:spMk id="2" creationId="{74DA7CC5-3239-0ADB-C55D-84A40011506F}"/>
          </ac:spMkLst>
        </pc:spChg>
        <pc:spChg chg="del">
          <ac:chgData name="Надежда Горошкова" userId="494c6fbfe914acfd" providerId="LiveId" clId="{C04CF1EE-49DF-41CA-A30F-406EDF05EB95}" dt="2025-08-05T14:17:47.236" v="646" actId="478"/>
          <ac:spMkLst>
            <pc:docMk/>
            <pc:sldMk cId="1794844552" sldId="305"/>
            <ac:spMk id="3" creationId="{81D12FE5-6CFB-F45D-C7AB-D4B4D01F5CEA}"/>
          </ac:spMkLst>
        </pc:spChg>
        <pc:spChg chg="del">
          <ac:chgData name="Надежда Горошкова" userId="494c6fbfe914acfd" providerId="LiveId" clId="{C04CF1EE-49DF-41CA-A30F-406EDF05EB95}" dt="2025-08-05T14:17:46.549" v="645" actId="478"/>
          <ac:spMkLst>
            <pc:docMk/>
            <pc:sldMk cId="1794844552" sldId="305"/>
            <ac:spMk id="4" creationId="{D41F1562-26F1-06B1-0C5B-61DF1D09E53A}"/>
          </ac:spMkLst>
        </pc:spChg>
        <pc:spChg chg="add mod">
          <ac:chgData name="Надежда Горошкова" userId="494c6fbfe914acfd" providerId="LiveId" clId="{C04CF1EE-49DF-41CA-A30F-406EDF05EB95}" dt="2025-08-05T14:18:30.224" v="656" actId="12"/>
          <ac:spMkLst>
            <pc:docMk/>
            <pc:sldMk cId="1794844552" sldId="305"/>
            <ac:spMk id="6" creationId="{DAC89985-BBF6-7443-C64E-C903C230C4B5}"/>
          </ac:spMkLst>
        </pc:spChg>
      </pc:sldChg>
      <pc:sldChg chg="addSp delSp modSp new mod">
        <pc:chgData name="Надежда Горошкова" userId="494c6fbfe914acfd" providerId="LiveId" clId="{C04CF1EE-49DF-41CA-A30F-406EDF05EB95}" dt="2025-08-05T14:20:48.092" v="687" actId="113"/>
        <pc:sldMkLst>
          <pc:docMk/>
          <pc:sldMk cId="1214825416" sldId="306"/>
        </pc:sldMkLst>
        <pc:spChg chg="del">
          <ac:chgData name="Надежда Горошкова" userId="494c6fbfe914acfd" providerId="LiveId" clId="{C04CF1EE-49DF-41CA-A30F-406EDF05EB95}" dt="2025-08-05T14:19:03.709" v="658" actId="478"/>
          <ac:spMkLst>
            <pc:docMk/>
            <pc:sldMk cId="1214825416" sldId="306"/>
            <ac:spMk id="2" creationId="{85CB50AA-BC90-7AC5-9E37-C0AFF8C0F3C6}"/>
          </ac:spMkLst>
        </pc:spChg>
        <pc:spChg chg="del mod">
          <ac:chgData name="Надежда Горошкова" userId="494c6fbfe914acfd" providerId="LiveId" clId="{C04CF1EE-49DF-41CA-A30F-406EDF05EB95}" dt="2025-08-05T14:19:08.305" v="661" actId="478"/>
          <ac:spMkLst>
            <pc:docMk/>
            <pc:sldMk cId="1214825416" sldId="306"/>
            <ac:spMk id="3" creationId="{CE1A06C4-53E5-8A31-23D7-92F3AF32B098}"/>
          </ac:spMkLst>
        </pc:spChg>
        <pc:spChg chg="del">
          <ac:chgData name="Надежда Горошкова" userId="494c6fbfe914acfd" providerId="LiveId" clId="{C04CF1EE-49DF-41CA-A30F-406EDF05EB95}" dt="2025-08-05T14:19:06.028" v="659" actId="478"/>
          <ac:spMkLst>
            <pc:docMk/>
            <pc:sldMk cId="1214825416" sldId="306"/>
            <ac:spMk id="4" creationId="{14174139-756F-979F-D8E4-577E61E7C1C7}"/>
          </ac:spMkLst>
        </pc:spChg>
        <pc:spChg chg="add mod">
          <ac:chgData name="Надежда Горошкова" userId="494c6fbfe914acfd" providerId="LiveId" clId="{C04CF1EE-49DF-41CA-A30F-406EDF05EB95}" dt="2025-08-05T14:20:48.092" v="687" actId="113"/>
          <ac:spMkLst>
            <pc:docMk/>
            <pc:sldMk cId="1214825416" sldId="306"/>
            <ac:spMk id="6" creationId="{47104AF8-78AC-B3E2-19A0-2E7B955AB54F}"/>
          </ac:spMkLst>
        </pc:spChg>
      </pc:sldChg>
      <pc:sldChg chg="addSp delSp modSp new mod">
        <pc:chgData name="Надежда Горошкова" userId="494c6fbfe914acfd" providerId="LiveId" clId="{C04CF1EE-49DF-41CA-A30F-406EDF05EB95}" dt="2025-08-05T14:32:47.845" v="753" actId="113"/>
        <pc:sldMkLst>
          <pc:docMk/>
          <pc:sldMk cId="3830018904" sldId="307"/>
        </pc:sldMkLst>
        <pc:spChg chg="add del mod">
          <ac:chgData name="Надежда Горошкова" userId="494c6fbfe914acfd" providerId="LiveId" clId="{C04CF1EE-49DF-41CA-A30F-406EDF05EB95}" dt="2025-08-05T14:25:28.065" v="749" actId="1076"/>
          <ac:spMkLst>
            <pc:docMk/>
            <pc:sldMk cId="3830018904" sldId="307"/>
            <ac:spMk id="2" creationId="{ED57C990-CF02-54F9-D074-3D5D2C525CEE}"/>
          </ac:spMkLst>
        </pc:spChg>
        <pc:spChg chg="del">
          <ac:chgData name="Надежда Горошкова" userId="494c6fbfe914acfd" providerId="LiveId" clId="{C04CF1EE-49DF-41CA-A30F-406EDF05EB95}" dt="2025-08-05T14:22:18.065" v="740" actId="478"/>
          <ac:spMkLst>
            <pc:docMk/>
            <pc:sldMk cId="3830018904" sldId="307"/>
            <ac:spMk id="3" creationId="{F054493C-D22C-D021-64F4-A1917A6CB455}"/>
          </ac:spMkLst>
        </pc:spChg>
        <pc:spChg chg="del">
          <ac:chgData name="Надежда Горошкова" userId="494c6fbfe914acfd" providerId="LiveId" clId="{C04CF1EE-49DF-41CA-A30F-406EDF05EB95}" dt="2025-08-05T14:22:17.051" v="739" actId="478"/>
          <ac:spMkLst>
            <pc:docMk/>
            <pc:sldMk cId="3830018904" sldId="307"/>
            <ac:spMk id="4" creationId="{D5D4668F-494D-7DB5-A16E-D4446F4C73B4}"/>
          </ac:spMkLst>
        </pc:spChg>
        <pc:spChg chg="add mod">
          <ac:chgData name="Надежда Горошкова" userId="494c6fbfe914acfd" providerId="LiveId" clId="{C04CF1EE-49DF-41CA-A30F-406EDF05EB95}" dt="2025-08-05T14:32:47.845" v="753" actId="113"/>
          <ac:spMkLst>
            <pc:docMk/>
            <pc:sldMk cId="3830018904" sldId="307"/>
            <ac:spMk id="6" creationId="{BADC384E-D9DC-55F9-B497-34079A6B2310}"/>
          </ac:spMkLst>
        </pc:spChg>
      </pc:sldChg>
      <pc:sldChg chg="addSp delSp modSp new mod">
        <pc:chgData name="Надежда Горошкова" userId="494c6fbfe914acfd" providerId="LiveId" clId="{C04CF1EE-49DF-41CA-A30F-406EDF05EB95}" dt="2025-08-05T14:34:29.704" v="768" actId="1076"/>
        <pc:sldMkLst>
          <pc:docMk/>
          <pc:sldMk cId="3547217134" sldId="308"/>
        </pc:sldMkLst>
        <pc:spChg chg="del">
          <ac:chgData name="Надежда Горошкова" userId="494c6fbfe914acfd" providerId="LiveId" clId="{C04CF1EE-49DF-41CA-A30F-406EDF05EB95}" dt="2025-08-05T14:33:18.545" v="755" actId="478"/>
          <ac:spMkLst>
            <pc:docMk/>
            <pc:sldMk cId="3547217134" sldId="308"/>
            <ac:spMk id="2" creationId="{866BD43F-1580-5977-0C40-5D8E351D861B}"/>
          </ac:spMkLst>
        </pc:spChg>
        <pc:spChg chg="del">
          <ac:chgData name="Надежда Горошкова" userId="494c6fbfe914acfd" providerId="LiveId" clId="{C04CF1EE-49DF-41CA-A30F-406EDF05EB95}" dt="2025-08-05T14:33:30.428" v="757" actId="478"/>
          <ac:spMkLst>
            <pc:docMk/>
            <pc:sldMk cId="3547217134" sldId="308"/>
            <ac:spMk id="3" creationId="{D882D2A4-F00F-4717-EAA6-9816D3654469}"/>
          </ac:spMkLst>
        </pc:spChg>
        <pc:spChg chg="del">
          <ac:chgData name="Надежда Горошкова" userId="494c6fbfe914acfd" providerId="LiveId" clId="{C04CF1EE-49DF-41CA-A30F-406EDF05EB95}" dt="2025-08-05T14:33:28.828" v="756" actId="478"/>
          <ac:spMkLst>
            <pc:docMk/>
            <pc:sldMk cId="3547217134" sldId="308"/>
            <ac:spMk id="4" creationId="{0A0A6CF3-E28E-131C-4283-8C70D4F14F3D}"/>
          </ac:spMkLst>
        </pc:spChg>
        <pc:spChg chg="add mod">
          <ac:chgData name="Надежда Горошкова" userId="494c6fbfe914acfd" providerId="LiveId" clId="{C04CF1EE-49DF-41CA-A30F-406EDF05EB95}" dt="2025-08-05T14:34:29.704" v="768" actId="1076"/>
          <ac:spMkLst>
            <pc:docMk/>
            <pc:sldMk cId="3547217134" sldId="308"/>
            <ac:spMk id="6" creationId="{855D79F4-511F-4DF6-2B4F-F805B62AA3A4}"/>
          </ac:spMkLst>
        </pc:spChg>
      </pc:sldChg>
      <pc:sldChg chg="addSp delSp modSp new mod">
        <pc:chgData name="Надежда Горошкова" userId="494c6fbfe914acfd" providerId="LiveId" clId="{C04CF1EE-49DF-41CA-A30F-406EDF05EB95}" dt="2025-08-05T14:45:33.657" v="844" actId="6549"/>
        <pc:sldMkLst>
          <pc:docMk/>
          <pc:sldMk cId="683543918" sldId="309"/>
        </pc:sldMkLst>
        <pc:spChg chg="mod">
          <ac:chgData name="Надежда Горошкова" userId="494c6fbfe914acfd" providerId="LiveId" clId="{C04CF1EE-49DF-41CA-A30F-406EDF05EB95}" dt="2025-08-05T14:35:52.726" v="795" actId="2711"/>
          <ac:spMkLst>
            <pc:docMk/>
            <pc:sldMk cId="683543918" sldId="309"/>
            <ac:spMk id="2" creationId="{5E1EACA0-A5FA-5C4F-C234-32AAEC5B4D31}"/>
          </ac:spMkLst>
        </pc:spChg>
        <pc:spChg chg="del">
          <ac:chgData name="Надежда Горошкова" userId="494c6fbfe914acfd" providerId="LiveId" clId="{C04CF1EE-49DF-41CA-A30F-406EDF05EB95}" dt="2025-08-05T14:35:57.479" v="797" actId="478"/>
          <ac:spMkLst>
            <pc:docMk/>
            <pc:sldMk cId="683543918" sldId="309"/>
            <ac:spMk id="3" creationId="{74B40B92-1500-1017-3034-6E79CC0EC18E}"/>
          </ac:spMkLst>
        </pc:spChg>
        <pc:spChg chg="del">
          <ac:chgData name="Надежда Горошкова" userId="494c6fbfe914acfd" providerId="LiveId" clId="{C04CF1EE-49DF-41CA-A30F-406EDF05EB95}" dt="2025-08-05T14:35:56.694" v="796" actId="478"/>
          <ac:spMkLst>
            <pc:docMk/>
            <pc:sldMk cId="683543918" sldId="309"/>
            <ac:spMk id="4" creationId="{1FB0B9BB-34B8-4D9E-D02A-39D376BDBCB9}"/>
          </ac:spMkLst>
        </pc:spChg>
        <pc:spChg chg="add mod">
          <ac:chgData name="Надежда Горошкова" userId="494c6fbfe914acfd" providerId="LiveId" clId="{C04CF1EE-49DF-41CA-A30F-406EDF05EB95}" dt="2025-08-05T14:45:33.657" v="844" actId="6549"/>
          <ac:spMkLst>
            <pc:docMk/>
            <pc:sldMk cId="683543918" sldId="309"/>
            <ac:spMk id="6" creationId="{C662B4B7-D6F7-AE4F-E4E7-80F54865707D}"/>
          </ac:spMkLst>
        </pc:spChg>
      </pc:sldChg>
      <pc:sldChg chg="addSp delSp modSp new mod">
        <pc:chgData name="Надежда Горошкова" userId="494c6fbfe914acfd" providerId="LiveId" clId="{C04CF1EE-49DF-41CA-A30F-406EDF05EB95}" dt="2025-08-05T14:46:35.179" v="856" actId="113"/>
        <pc:sldMkLst>
          <pc:docMk/>
          <pc:sldMk cId="2635473890" sldId="310"/>
        </pc:sldMkLst>
        <pc:spChg chg="del">
          <ac:chgData name="Надежда Горошкова" userId="494c6fbfe914acfd" providerId="LiveId" clId="{C04CF1EE-49DF-41CA-A30F-406EDF05EB95}" dt="2025-08-05T14:45:54.750" v="846" actId="478"/>
          <ac:spMkLst>
            <pc:docMk/>
            <pc:sldMk cId="2635473890" sldId="310"/>
            <ac:spMk id="2" creationId="{4BE1169C-4BB4-01A7-3D2E-AE3DB268E3E4}"/>
          </ac:spMkLst>
        </pc:spChg>
        <pc:spChg chg="del">
          <ac:chgData name="Надежда Горошкова" userId="494c6fbfe914acfd" providerId="LiveId" clId="{C04CF1EE-49DF-41CA-A30F-406EDF05EB95}" dt="2025-08-05T14:45:58.933" v="848" actId="478"/>
          <ac:spMkLst>
            <pc:docMk/>
            <pc:sldMk cId="2635473890" sldId="310"/>
            <ac:spMk id="3" creationId="{EE7782B0-3A47-2A6B-08AB-27EC0B4F5F46}"/>
          </ac:spMkLst>
        </pc:spChg>
        <pc:spChg chg="del">
          <ac:chgData name="Надежда Горошкова" userId="494c6fbfe914acfd" providerId="LiveId" clId="{C04CF1EE-49DF-41CA-A30F-406EDF05EB95}" dt="2025-08-05T14:45:58.134" v="847" actId="478"/>
          <ac:spMkLst>
            <pc:docMk/>
            <pc:sldMk cId="2635473890" sldId="310"/>
            <ac:spMk id="4" creationId="{EBED06D8-2460-2C88-0736-7240BFD145B3}"/>
          </ac:spMkLst>
        </pc:spChg>
        <pc:spChg chg="add mod">
          <ac:chgData name="Надежда Горошкова" userId="494c6fbfe914acfd" providerId="LiveId" clId="{C04CF1EE-49DF-41CA-A30F-406EDF05EB95}" dt="2025-08-05T14:46:35.179" v="856" actId="113"/>
          <ac:spMkLst>
            <pc:docMk/>
            <pc:sldMk cId="2635473890" sldId="310"/>
            <ac:spMk id="6" creationId="{E3B83105-86EB-1D42-B898-CD54A94958C8}"/>
          </ac:spMkLst>
        </pc:spChg>
      </pc:sldChg>
      <pc:sldChg chg="addSp delSp modSp new mod">
        <pc:chgData name="Надежда Горошкова" userId="494c6fbfe914acfd" providerId="LiveId" clId="{C04CF1EE-49DF-41CA-A30F-406EDF05EB95}" dt="2025-08-05T14:52:53.557" v="946"/>
        <pc:sldMkLst>
          <pc:docMk/>
          <pc:sldMk cId="3015727577" sldId="311"/>
        </pc:sldMkLst>
        <pc:spChg chg="del">
          <ac:chgData name="Надежда Горошкова" userId="494c6fbfe914acfd" providerId="LiveId" clId="{C04CF1EE-49DF-41CA-A30F-406EDF05EB95}" dt="2025-08-05T14:50:39.369" v="913" actId="478"/>
          <ac:spMkLst>
            <pc:docMk/>
            <pc:sldMk cId="3015727577" sldId="311"/>
            <ac:spMk id="2" creationId="{B3BB9AB3-77B0-4B59-2ADB-5C685B105D7C}"/>
          </ac:spMkLst>
        </pc:spChg>
        <pc:spChg chg="del">
          <ac:chgData name="Надежда Горошкова" userId="494c6fbfe914acfd" providerId="LiveId" clId="{C04CF1EE-49DF-41CA-A30F-406EDF05EB95}" dt="2025-08-05T14:50:47.145" v="915" actId="478"/>
          <ac:spMkLst>
            <pc:docMk/>
            <pc:sldMk cId="3015727577" sldId="311"/>
            <ac:spMk id="3" creationId="{414CFA4A-BFE8-98EA-9B43-163AF33A44E6}"/>
          </ac:spMkLst>
        </pc:spChg>
        <pc:spChg chg="mod">
          <ac:chgData name="Надежда Горошкова" userId="494c6fbfe914acfd" providerId="LiveId" clId="{C04CF1EE-49DF-41CA-A30F-406EDF05EB95}" dt="2025-08-05T14:52:46.512" v="945" actId="1076"/>
          <ac:spMkLst>
            <pc:docMk/>
            <pc:sldMk cId="3015727577" sldId="311"/>
            <ac:spMk id="4" creationId="{EFC8317F-2094-C440-0072-28A82CBE9EFF}"/>
          </ac:spMkLst>
        </pc:spChg>
        <pc:spChg chg="del">
          <ac:chgData name="Надежда Горошкова" userId="494c6fbfe914acfd" providerId="LiveId" clId="{C04CF1EE-49DF-41CA-A30F-406EDF05EB95}" dt="2025-08-05T14:50:35.800" v="911" actId="478"/>
          <ac:spMkLst>
            <pc:docMk/>
            <pc:sldMk cId="3015727577" sldId="311"/>
            <ac:spMk id="5" creationId="{75C2908F-0CA6-F218-DFA2-202D8B5F0914}"/>
          </ac:spMkLst>
        </pc:spChg>
        <pc:spChg chg="del">
          <ac:chgData name="Надежда Горошкова" userId="494c6fbfe914acfd" providerId="LiveId" clId="{C04CF1EE-49DF-41CA-A30F-406EDF05EB95}" dt="2025-08-05T14:50:37.256" v="912" actId="478"/>
          <ac:spMkLst>
            <pc:docMk/>
            <pc:sldMk cId="3015727577" sldId="311"/>
            <ac:spMk id="6" creationId="{6478E989-21AC-43FF-D9D3-3486DA6E379F}"/>
          </ac:spMkLst>
        </pc:spChg>
        <pc:spChg chg="add mod">
          <ac:chgData name="Надежда Горошкова" userId="494c6fbfe914acfd" providerId="LiveId" clId="{C04CF1EE-49DF-41CA-A30F-406EDF05EB95}" dt="2025-08-05T14:52:53.557" v="946"/>
          <ac:spMkLst>
            <pc:docMk/>
            <pc:sldMk cId="3015727577" sldId="311"/>
            <ac:spMk id="7" creationId="{A0D41284-01E1-B784-0BFA-AAA3A1929866}"/>
          </ac:spMkLst>
        </pc:spChg>
      </pc:sldChg>
      <pc:sldChg chg="delSp modSp new mod">
        <pc:chgData name="Надежда Горошкова" userId="494c6fbfe914acfd" providerId="LiveId" clId="{C04CF1EE-49DF-41CA-A30F-406EDF05EB95}" dt="2025-08-05T14:55:54.089" v="970" actId="1076"/>
        <pc:sldMkLst>
          <pc:docMk/>
          <pc:sldMk cId="1279980135" sldId="312"/>
        </pc:sldMkLst>
        <pc:spChg chg="mod">
          <ac:chgData name="Надежда Горошкова" userId="494c6fbfe914acfd" providerId="LiveId" clId="{C04CF1EE-49DF-41CA-A30F-406EDF05EB95}" dt="2025-08-05T14:55:16.969" v="966" actId="1076"/>
          <ac:spMkLst>
            <pc:docMk/>
            <pc:sldMk cId="1279980135" sldId="312"/>
            <ac:spMk id="2" creationId="{DC52BD9A-8652-B184-E1B3-09B710CED1D1}"/>
          </ac:spMkLst>
        </pc:spChg>
        <pc:spChg chg="del">
          <ac:chgData name="Надежда Горошкова" userId="494c6fbfe914acfd" providerId="LiveId" clId="{C04CF1EE-49DF-41CA-A30F-406EDF05EB95}" dt="2025-08-05T14:54:04.144" v="953" actId="478"/>
          <ac:spMkLst>
            <pc:docMk/>
            <pc:sldMk cId="1279980135" sldId="312"/>
            <ac:spMk id="3" creationId="{A428C176-2823-C33F-093C-40B3994F8098}"/>
          </ac:spMkLst>
        </pc:spChg>
        <pc:spChg chg="mod">
          <ac:chgData name="Надежда Горошкова" userId="494c6fbfe914acfd" providerId="LiveId" clId="{C04CF1EE-49DF-41CA-A30F-406EDF05EB95}" dt="2025-08-05T14:55:54.089" v="970" actId="1076"/>
          <ac:spMkLst>
            <pc:docMk/>
            <pc:sldMk cId="1279980135" sldId="312"/>
            <ac:spMk id="4" creationId="{2E4CDDD4-8FB4-C56D-CD79-3CACE21CC676}"/>
          </ac:spMkLst>
        </pc:spChg>
        <pc:spChg chg="del mod">
          <ac:chgData name="Надежда Горошкова" userId="494c6fbfe914acfd" providerId="LiveId" clId="{C04CF1EE-49DF-41CA-A30F-406EDF05EB95}" dt="2025-08-05T14:54:01.101" v="951" actId="478"/>
          <ac:spMkLst>
            <pc:docMk/>
            <pc:sldMk cId="1279980135" sldId="312"/>
            <ac:spMk id="5" creationId="{DBBB234F-D37D-A668-33C0-45F3BF86CA27}"/>
          </ac:spMkLst>
        </pc:spChg>
        <pc:spChg chg="del">
          <ac:chgData name="Надежда Горошкова" userId="494c6fbfe914acfd" providerId="LiveId" clId="{C04CF1EE-49DF-41CA-A30F-406EDF05EB95}" dt="2025-08-05T14:54:02.801" v="952" actId="478"/>
          <ac:spMkLst>
            <pc:docMk/>
            <pc:sldMk cId="1279980135" sldId="312"/>
            <ac:spMk id="6" creationId="{1CC61397-8434-0477-2EF4-6BC35C81A76D}"/>
          </ac:spMkLst>
        </pc:spChg>
      </pc:sldChg>
      <pc:sldChg chg="addSp delSp modSp new mod">
        <pc:chgData name="Надежда Горошкова" userId="494c6fbfe914acfd" providerId="LiveId" clId="{C04CF1EE-49DF-41CA-A30F-406EDF05EB95}" dt="2025-08-05T15:43:13.527" v="1202" actId="1076"/>
        <pc:sldMkLst>
          <pc:docMk/>
          <pc:sldMk cId="3198902643" sldId="313"/>
        </pc:sldMkLst>
        <pc:spChg chg="mod">
          <ac:chgData name="Надежда Горошкова" userId="494c6fbfe914acfd" providerId="LiveId" clId="{C04CF1EE-49DF-41CA-A30F-406EDF05EB95}" dt="2025-08-05T15:41:33.268" v="1188" actId="2711"/>
          <ac:spMkLst>
            <pc:docMk/>
            <pc:sldMk cId="3198902643" sldId="313"/>
            <ac:spMk id="2" creationId="{F4D1578E-6FC3-89A9-23DC-A5C0394F0F28}"/>
          </ac:spMkLst>
        </pc:spChg>
        <pc:spChg chg="del">
          <ac:chgData name="Надежда Горошкова" userId="494c6fbfe914acfd" providerId="LiveId" clId="{C04CF1EE-49DF-41CA-A30F-406EDF05EB95}" dt="2025-08-05T15:42:38.153" v="1190" actId="478"/>
          <ac:spMkLst>
            <pc:docMk/>
            <pc:sldMk cId="3198902643" sldId="313"/>
            <ac:spMk id="3" creationId="{21B2E252-6AE8-7506-B084-6B623A4408CB}"/>
          </ac:spMkLst>
        </pc:spChg>
        <pc:spChg chg="del">
          <ac:chgData name="Надежда Горошкова" userId="494c6fbfe914acfd" providerId="LiveId" clId="{C04CF1EE-49DF-41CA-A30F-406EDF05EB95}" dt="2025-08-05T15:42:43.272" v="1192" actId="478"/>
          <ac:spMkLst>
            <pc:docMk/>
            <pc:sldMk cId="3198902643" sldId="313"/>
            <ac:spMk id="4" creationId="{09BA4013-76C3-B3CE-ED8C-8B48BB31E057}"/>
          </ac:spMkLst>
        </pc:spChg>
        <pc:spChg chg="del">
          <ac:chgData name="Надежда Горошкова" userId="494c6fbfe914acfd" providerId="LiveId" clId="{C04CF1EE-49DF-41CA-A30F-406EDF05EB95}" dt="2025-08-05T15:42:46.590" v="1194" actId="478"/>
          <ac:spMkLst>
            <pc:docMk/>
            <pc:sldMk cId="3198902643" sldId="313"/>
            <ac:spMk id="5" creationId="{88853E9E-7861-9372-A428-43AFF6593456}"/>
          </ac:spMkLst>
        </pc:spChg>
        <pc:spChg chg="del">
          <ac:chgData name="Надежда Горошкова" userId="494c6fbfe914acfd" providerId="LiveId" clId="{C04CF1EE-49DF-41CA-A30F-406EDF05EB95}" dt="2025-08-05T15:42:49.589" v="1196" actId="478"/>
          <ac:spMkLst>
            <pc:docMk/>
            <pc:sldMk cId="3198902643" sldId="313"/>
            <ac:spMk id="6" creationId="{E4EB0BA3-12AF-199E-E5E6-48B534E3CF50}"/>
          </ac:spMkLst>
        </pc:spChg>
        <pc:spChg chg="del">
          <ac:chgData name="Надежда Горошкова" userId="494c6fbfe914acfd" providerId="LiveId" clId="{C04CF1EE-49DF-41CA-A30F-406EDF05EB95}" dt="2025-08-05T15:42:37.045" v="1189" actId="478"/>
          <ac:spMkLst>
            <pc:docMk/>
            <pc:sldMk cId="3198902643" sldId="313"/>
            <ac:spMk id="7" creationId="{F42CBE6E-33D1-9FD8-8F15-B5E6980897A1}"/>
          </ac:spMkLst>
        </pc:spChg>
        <pc:spChg chg="del">
          <ac:chgData name="Надежда Горошкова" userId="494c6fbfe914acfd" providerId="LiveId" clId="{C04CF1EE-49DF-41CA-A30F-406EDF05EB95}" dt="2025-08-05T15:42:45.080" v="1193" actId="478"/>
          <ac:spMkLst>
            <pc:docMk/>
            <pc:sldMk cId="3198902643" sldId="313"/>
            <ac:spMk id="8" creationId="{7FED913F-95F9-4266-47F6-10AA5EA742FB}"/>
          </ac:spMkLst>
        </pc:spChg>
        <pc:spChg chg="del">
          <ac:chgData name="Надежда Горошкова" userId="494c6fbfe914acfd" providerId="LiveId" clId="{C04CF1EE-49DF-41CA-A30F-406EDF05EB95}" dt="2025-08-05T15:42:41.462" v="1191" actId="478"/>
          <ac:spMkLst>
            <pc:docMk/>
            <pc:sldMk cId="3198902643" sldId="313"/>
            <ac:spMk id="9" creationId="{B27DF9ED-9A56-DD7D-0AE1-B995901B010D}"/>
          </ac:spMkLst>
        </pc:spChg>
        <pc:spChg chg="del">
          <ac:chgData name="Надежда Горошкова" userId="494c6fbfe914acfd" providerId="LiveId" clId="{C04CF1EE-49DF-41CA-A30F-406EDF05EB95}" dt="2025-08-05T15:42:48.318" v="1195" actId="478"/>
          <ac:spMkLst>
            <pc:docMk/>
            <pc:sldMk cId="3198902643" sldId="313"/>
            <ac:spMk id="10" creationId="{3D97B5D9-07F8-5180-7B56-86CBD5F22645}"/>
          </ac:spMkLst>
        </pc:spChg>
        <pc:spChg chg="add mod">
          <ac:chgData name="Надежда Горошкова" userId="494c6fbfe914acfd" providerId="LiveId" clId="{C04CF1EE-49DF-41CA-A30F-406EDF05EB95}" dt="2025-08-05T15:43:13.527" v="1202" actId="1076"/>
          <ac:spMkLst>
            <pc:docMk/>
            <pc:sldMk cId="3198902643" sldId="313"/>
            <ac:spMk id="12" creationId="{8804CC46-C479-3B78-44FB-5020ECFBBB27}"/>
          </ac:spMkLst>
        </pc:spChg>
      </pc:sldChg>
      <pc:sldChg chg="delSp modSp new mod">
        <pc:chgData name="Надежда Горошкова" userId="494c6fbfe914acfd" providerId="LiveId" clId="{C04CF1EE-49DF-41CA-A30F-406EDF05EB95}" dt="2025-08-05T15:44:19.895" v="1234" actId="1076"/>
        <pc:sldMkLst>
          <pc:docMk/>
          <pc:sldMk cId="2154310828" sldId="314"/>
        </pc:sldMkLst>
        <pc:spChg chg="mod">
          <ac:chgData name="Надежда Горошкова" userId="494c6fbfe914acfd" providerId="LiveId" clId="{C04CF1EE-49DF-41CA-A30F-406EDF05EB95}" dt="2025-08-05T15:44:19.895" v="1234" actId="1076"/>
          <ac:spMkLst>
            <pc:docMk/>
            <pc:sldMk cId="2154310828" sldId="314"/>
            <ac:spMk id="2" creationId="{41FCBF96-BD59-C05D-9925-08471A15AF59}"/>
          </ac:spMkLst>
        </pc:spChg>
        <pc:spChg chg="del">
          <ac:chgData name="Надежда Горошкова" userId="494c6fbfe914acfd" providerId="LiveId" clId="{C04CF1EE-49DF-41CA-A30F-406EDF05EB95}" dt="2025-08-05T15:44:01.928" v="1226" actId="478"/>
          <ac:spMkLst>
            <pc:docMk/>
            <pc:sldMk cId="2154310828" sldId="314"/>
            <ac:spMk id="3" creationId="{68EAE62E-8CE8-9585-7DC4-D2E8358593EA}"/>
          </ac:spMkLst>
        </pc:spChg>
        <pc:spChg chg="del">
          <ac:chgData name="Надежда Горошкова" userId="494c6fbfe914acfd" providerId="LiveId" clId="{C04CF1EE-49DF-41CA-A30F-406EDF05EB95}" dt="2025-08-05T15:44:10.147" v="1231" actId="478"/>
          <ac:spMkLst>
            <pc:docMk/>
            <pc:sldMk cId="2154310828" sldId="314"/>
            <ac:spMk id="4" creationId="{2DC7EBE5-2DB2-2663-2D5E-76505343F4C2}"/>
          </ac:spMkLst>
        </pc:spChg>
        <pc:spChg chg="del">
          <ac:chgData name="Надежда Горошкова" userId="494c6fbfe914acfd" providerId="LiveId" clId="{C04CF1EE-49DF-41CA-A30F-406EDF05EB95}" dt="2025-08-05T15:44:06.590" v="1229" actId="478"/>
          <ac:spMkLst>
            <pc:docMk/>
            <pc:sldMk cId="2154310828" sldId="314"/>
            <ac:spMk id="5" creationId="{25568D80-4EE4-A2C2-55CC-ABEA0DEC7F5D}"/>
          </ac:spMkLst>
        </pc:spChg>
        <pc:spChg chg="del">
          <ac:chgData name="Надежда Горошкова" userId="494c6fbfe914acfd" providerId="LiveId" clId="{C04CF1EE-49DF-41CA-A30F-406EDF05EB95}" dt="2025-08-05T15:44:15.078" v="1233" actId="478"/>
          <ac:spMkLst>
            <pc:docMk/>
            <pc:sldMk cId="2154310828" sldId="314"/>
            <ac:spMk id="6" creationId="{762A3D68-FFE2-9026-089D-A9DDDEC708AE}"/>
          </ac:spMkLst>
        </pc:spChg>
        <pc:spChg chg="del">
          <ac:chgData name="Надежда Горошкова" userId="494c6fbfe914acfd" providerId="LiveId" clId="{C04CF1EE-49DF-41CA-A30F-406EDF05EB95}" dt="2025-08-05T15:44:03.854" v="1227" actId="478"/>
          <ac:spMkLst>
            <pc:docMk/>
            <pc:sldMk cId="2154310828" sldId="314"/>
            <ac:spMk id="7" creationId="{172652ED-D65E-191F-2EBC-43ED1A79CF50}"/>
          </ac:spMkLst>
        </pc:spChg>
        <pc:spChg chg="del">
          <ac:chgData name="Надежда Горошкова" userId="494c6fbfe914acfd" providerId="LiveId" clId="{C04CF1EE-49DF-41CA-A30F-406EDF05EB95}" dt="2025-08-05T15:44:05.224" v="1228" actId="478"/>
          <ac:spMkLst>
            <pc:docMk/>
            <pc:sldMk cId="2154310828" sldId="314"/>
            <ac:spMk id="8" creationId="{FB5B1A22-6E22-425C-C631-26A672B4174D}"/>
          </ac:spMkLst>
        </pc:spChg>
        <pc:spChg chg="del">
          <ac:chgData name="Надежда Горошкова" userId="494c6fbfe914acfd" providerId="LiveId" clId="{C04CF1EE-49DF-41CA-A30F-406EDF05EB95}" dt="2025-08-05T15:44:08.785" v="1230" actId="478"/>
          <ac:spMkLst>
            <pc:docMk/>
            <pc:sldMk cId="2154310828" sldId="314"/>
            <ac:spMk id="9" creationId="{ECCF5DE9-0ECC-5A12-FC35-C5E51BA2C375}"/>
          </ac:spMkLst>
        </pc:spChg>
        <pc:spChg chg="del">
          <ac:chgData name="Надежда Горошкова" userId="494c6fbfe914acfd" providerId="LiveId" clId="{C04CF1EE-49DF-41CA-A30F-406EDF05EB95}" dt="2025-08-05T15:44:13.351" v="1232" actId="478"/>
          <ac:spMkLst>
            <pc:docMk/>
            <pc:sldMk cId="2154310828" sldId="314"/>
            <ac:spMk id="10" creationId="{FCDEBFEE-E0D6-9B1E-E25C-8E5E788B1EE2}"/>
          </ac:spMkLst>
        </pc:spChg>
      </pc:sldChg>
      <pc:sldMasterChg chg="delSldLayout">
        <pc:chgData name="Надежда Горошкова" userId="494c6fbfe914acfd" providerId="LiveId" clId="{C04CF1EE-49DF-41CA-A30F-406EDF05EB95}" dt="2025-08-05T14:57:36.211" v="1028" actId="47"/>
        <pc:sldMasterMkLst>
          <pc:docMk/>
          <pc:sldMasterMk cId="0" sldId="2147483680"/>
        </pc:sldMasterMkLst>
        <pc:sldLayoutChg chg="del">
          <pc:chgData name="Надежда Горошкова" userId="494c6fbfe914acfd" providerId="LiveId" clId="{C04CF1EE-49DF-41CA-A30F-406EDF05EB95}" dt="2025-08-05T08:52:23.212" v="336" actId="47"/>
          <pc:sldLayoutMkLst>
            <pc:docMk/>
            <pc:sldMasterMk cId="0" sldId="2147483680"/>
            <pc:sldLayoutMk cId="0" sldId="2147483649"/>
          </pc:sldLayoutMkLst>
        </pc:sldLayoutChg>
        <pc:sldLayoutChg chg="del">
          <pc:chgData name="Надежда Горошкова" userId="494c6fbfe914acfd" providerId="LiveId" clId="{C04CF1EE-49DF-41CA-A30F-406EDF05EB95}" dt="2025-08-05T14:57:20.207" v="1017" actId="47"/>
          <pc:sldLayoutMkLst>
            <pc:docMk/>
            <pc:sldMasterMk cId="0" sldId="2147483680"/>
            <pc:sldLayoutMk cId="0" sldId="2147483650"/>
          </pc:sldLayoutMkLst>
        </pc:sldLayoutChg>
        <pc:sldLayoutChg chg="del">
          <pc:chgData name="Надежда Горошкова" userId="494c6fbfe914acfd" providerId="LiveId" clId="{C04CF1EE-49DF-41CA-A30F-406EDF05EB95}" dt="2025-08-05T14:57:32.720" v="1025" actId="47"/>
          <pc:sldLayoutMkLst>
            <pc:docMk/>
            <pc:sldMasterMk cId="0" sldId="2147483680"/>
            <pc:sldLayoutMk cId="0" sldId="2147483652"/>
          </pc:sldLayoutMkLst>
        </pc:sldLayoutChg>
        <pc:sldLayoutChg chg="del">
          <pc:chgData name="Надежда Горошкова" userId="494c6fbfe914acfd" providerId="LiveId" clId="{C04CF1EE-49DF-41CA-A30F-406EDF05EB95}" dt="2025-08-05T14:57:34.099" v="1026" actId="47"/>
          <pc:sldLayoutMkLst>
            <pc:docMk/>
            <pc:sldMasterMk cId="0" sldId="2147483680"/>
            <pc:sldLayoutMk cId="0" sldId="2147483657"/>
          </pc:sldLayoutMkLst>
        </pc:sldLayoutChg>
        <pc:sldLayoutChg chg="del">
          <pc:chgData name="Надежда Горошкова" userId="494c6fbfe914acfd" providerId="LiveId" clId="{C04CF1EE-49DF-41CA-A30F-406EDF05EB95}" dt="2025-08-05T14:57:30.629" v="1023" actId="47"/>
          <pc:sldLayoutMkLst>
            <pc:docMk/>
            <pc:sldMasterMk cId="0" sldId="2147483680"/>
            <pc:sldLayoutMk cId="0" sldId="2147483660"/>
          </pc:sldLayoutMkLst>
        </pc:sldLayoutChg>
        <pc:sldLayoutChg chg="del">
          <pc:chgData name="Надежда Горошкова" userId="494c6fbfe914acfd" providerId="LiveId" clId="{C04CF1EE-49DF-41CA-A30F-406EDF05EB95}" dt="2025-08-05T14:57:24.440" v="1019" actId="47"/>
          <pc:sldLayoutMkLst>
            <pc:docMk/>
            <pc:sldMasterMk cId="0" sldId="2147483680"/>
            <pc:sldLayoutMk cId="0" sldId="2147483662"/>
          </pc:sldLayoutMkLst>
        </pc:sldLayoutChg>
        <pc:sldLayoutChg chg="del">
          <pc:chgData name="Надежда Горошкова" userId="494c6fbfe914acfd" providerId="LiveId" clId="{C04CF1EE-49DF-41CA-A30F-406EDF05EB95}" dt="2025-08-05T14:57:12.332" v="1014" actId="47"/>
          <pc:sldLayoutMkLst>
            <pc:docMk/>
            <pc:sldMasterMk cId="0" sldId="2147483680"/>
            <pc:sldLayoutMk cId="0" sldId="2147483663"/>
          </pc:sldLayoutMkLst>
        </pc:sldLayoutChg>
        <pc:sldLayoutChg chg="del">
          <pc:chgData name="Надежда Горошкова" userId="494c6fbfe914acfd" providerId="LiveId" clId="{C04CF1EE-49DF-41CA-A30F-406EDF05EB95}" dt="2025-08-05T14:57:36.211" v="1028" actId="47"/>
          <pc:sldLayoutMkLst>
            <pc:docMk/>
            <pc:sldMasterMk cId="0" sldId="2147483680"/>
            <pc:sldLayoutMk cId="0" sldId="2147483667"/>
          </pc:sldLayoutMkLst>
        </pc:sldLayoutChg>
        <pc:sldLayoutChg chg="del">
          <pc:chgData name="Надежда Горошкова" userId="494c6fbfe914acfd" providerId="LiveId" clId="{C04CF1EE-49DF-41CA-A30F-406EDF05EB95}" dt="2025-08-05T14:57:35.579" v="1027" actId="47"/>
          <pc:sldLayoutMkLst>
            <pc:docMk/>
            <pc:sldMasterMk cId="0" sldId="2147483680"/>
            <pc:sldLayoutMk cId="0" sldId="2147483668"/>
          </pc:sldLayoutMkLst>
        </pc:sldLayoutChg>
        <pc:sldLayoutChg chg="del">
          <pc:chgData name="Надежда Горошкова" userId="494c6fbfe914acfd" providerId="LiveId" clId="{C04CF1EE-49DF-41CA-A30F-406EDF05EB95}" dt="2025-08-05T14:57:32.127" v="1024" actId="47"/>
          <pc:sldLayoutMkLst>
            <pc:docMk/>
            <pc:sldMasterMk cId="0" sldId="2147483680"/>
            <pc:sldLayoutMk cId="0" sldId="2147483670"/>
          </pc:sldLayoutMkLst>
        </pc:sldLayoutChg>
        <pc:sldLayoutChg chg="del">
          <pc:chgData name="Надежда Горошкова" userId="494c6fbfe914acfd" providerId="LiveId" clId="{C04CF1EE-49DF-41CA-A30F-406EDF05EB95}" dt="2025-08-05T14:57:29.177" v="1022" actId="47"/>
          <pc:sldLayoutMkLst>
            <pc:docMk/>
            <pc:sldMasterMk cId="0" sldId="2147483680"/>
            <pc:sldLayoutMk cId="0" sldId="2147483671"/>
          </pc:sldLayoutMkLst>
        </pc:sldLayoutChg>
        <pc:sldLayoutChg chg="del">
          <pc:chgData name="Надежда Горошкова" userId="494c6fbfe914acfd" providerId="LiveId" clId="{C04CF1EE-49DF-41CA-A30F-406EDF05EB95}" dt="2025-08-05T14:57:27.165" v="1021" actId="47"/>
          <pc:sldLayoutMkLst>
            <pc:docMk/>
            <pc:sldMasterMk cId="0" sldId="2147483680"/>
            <pc:sldLayoutMk cId="0" sldId="2147483672"/>
          </pc:sldLayoutMkLst>
        </pc:sldLayoutChg>
        <pc:sldLayoutChg chg="del">
          <pc:chgData name="Надежда Горошкова" userId="494c6fbfe914acfd" providerId="LiveId" clId="{C04CF1EE-49DF-41CA-A30F-406EDF05EB95}" dt="2025-08-05T14:57:22.097" v="1018" actId="47"/>
          <pc:sldLayoutMkLst>
            <pc:docMk/>
            <pc:sldMasterMk cId="0" sldId="2147483680"/>
            <pc:sldLayoutMk cId="0" sldId="2147483673"/>
          </pc:sldLayoutMkLst>
        </pc:sldLayoutChg>
        <pc:sldLayoutChg chg="del">
          <pc:chgData name="Надежда Горошкова" userId="494c6fbfe914acfd" providerId="LiveId" clId="{C04CF1EE-49DF-41CA-A30F-406EDF05EB95}" dt="2025-08-05T14:57:26.185" v="1020" actId="47"/>
          <pc:sldLayoutMkLst>
            <pc:docMk/>
            <pc:sldMasterMk cId="0" sldId="2147483680"/>
            <pc:sldLayoutMk cId="0" sldId="2147483674"/>
          </pc:sldLayoutMkLst>
        </pc:sldLayoutChg>
        <pc:sldLayoutChg chg="del">
          <pc:chgData name="Надежда Горошкова" userId="494c6fbfe914acfd" providerId="LiveId" clId="{C04CF1EE-49DF-41CA-A30F-406EDF05EB95}" dt="2025-08-05T14:57:17.823" v="1016" actId="47"/>
          <pc:sldLayoutMkLst>
            <pc:docMk/>
            <pc:sldMasterMk cId="0" sldId="2147483680"/>
            <pc:sldLayoutMk cId="0" sldId="2147483675"/>
          </pc:sldLayoutMkLst>
        </pc:sldLayoutChg>
      </pc:sldMasterChg>
      <pc:sldMasterChg chg="del delSldLayout">
        <pc:chgData name="Надежда Горошкова" userId="494c6fbfe914acfd" providerId="LiveId" clId="{C04CF1EE-49DF-41CA-A30F-406EDF05EB95}" dt="2025-08-05T14:57:07.596" v="1013" actId="47"/>
        <pc:sldMasterMkLst>
          <pc:docMk/>
          <pc:sldMasterMk cId="0" sldId="2147483681"/>
        </pc:sldMasterMkLst>
        <pc:sldLayoutChg chg="del">
          <pc:chgData name="Надежда Горошкова" userId="494c6fbfe914acfd" providerId="LiveId" clId="{C04CF1EE-49DF-41CA-A30F-406EDF05EB95}" dt="2025-08-05T14:57:00.821" v="1008" actId="47"/>
          <pc:sldLayoutMkLst>
            <pc:docMk/>
            <pc:sldMasterMk cId="0" sldId="2147483681"/>
            <pc:sldLayoutMk cId="0" sldId="2147483678"/>
          </pc:sldLayoutMkLst>
        </pc:sldLayoutChg>
        <pc:sldLayoutChg chg="del">
          <pc:chgData name="Надежда Горошкова" userId="494c6fbfe914acfd" providerId="LiveId" clId="{C04CF1EE-49DF-41CA-A30F-406EDF05EB95}" dt="2025-08-05T14:57:07.596" v="1013" actId="47"/>
          <pc:sldLayoutMkLst>
            <pc:docMk/>
            <pc:sldMasterMk cId="0" sldId="2147483681"/>
            <pc:sldLayoutMk cId="0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3112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402c2953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402c2953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726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402c2953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402c2953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47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402c2953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402c2953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27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402c2953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402c2953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84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402c2953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402c2953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718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402c2953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402c2953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27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402c2953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402c2953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329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402c2953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402c2953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126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402c2953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402c2953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911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402c2953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402c2953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7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72300" y="1482800"/>
            <a:ext cx="7199400" cy="14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72300" y="3239202"/>
            <a:ext cx="7199400" cy="42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6825" y="1613"/>
            <a:ext cx="9163538" cy="5147081"/>
            <a:chOff x="-21325" y="-6819"/>
            <a:chExt cx="9163538" cy="5147081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2626712" y="4610687"/>
              <a:ext cx="6515501" cy="529575"/>
              <a:chOff x="2626712" y="4610687"/>
              <a:chExt cx="6515501" cy="529575"/>
            </a:xfrm>
          </p:grpSpPr>
          <p:pic>
            <p:nvPicPr>
              <p:cNvPr id="14" name="Google Shape;14;p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10800000">
                <a:off x="2626712" y="4610687"/>
                <a:ext cx="6515501" cy="529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15;p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10800000">
                <a:off x="7293388" y="4840980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" name="Google Shape;16;p2"/>
            <p:cNvGrpSpPr/>
            <p:nvPr/>
          </p:nvGrpSpPr>
          <p:grpSpPr>
            <a:xfrm>
              <a:off x="-21325" y="-6819"/>
              <a:ext cx="6523526" cy="536050"/>
              <a:chOff x="-21325" y="-6819"/>
              <a:chExt cx="6523526" cy="536050"/>
            </a:xfrm>
          </p:grpSpPr>
          <p:pic>
            <p:nvPicPr>
              <p:cNvPr id="17" name="Google Shape;17;p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-21325" y="-6819"/>
                <a:ext cx="6523526" cy="53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18;p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43800" y="239786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" name="Google Shape;19;p2"/>
          <p:cNvGrpSpPr/>
          <p:nvPr/>
        </p:nvGrpSpPr>
        <p:grpSpPr>
          <a:xfrm>
            <a:off x="-6819" y="-7400"/>
            <a:ext cx="9157637" cy="5158300"/>
            <a:chOff x="0" y="0"/>
            <a:chExt cx="9157637" cy="5158300"/>
          </a:xfrm>
        </p:grpSpPr>
        <p:pic>
          <p:nvPicPr>
            <p:cNvPr id="20" name="Google Shape;20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906088" y="0"/>
              <a:ext cx="1251550" cy="125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0" y="3906750"/>
              <a:ext cx="1251550" cy="1251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713225" y="987538"/>
            <a:ext cx="4294800" cy="10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ubTitle" idx="1"/>
          </p:nvPr>
        </p:nvSpPr>
        <p:spPr>
          <a:xfrm>
            <a:off x="713225" y="2109663"/>
            <a:ext cx="4294800" cy="25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>
            <a:spLocks noGrp="1"/>
          </p:cNvSpPr>
          <p:nvPr>
            <p:ph type="pic" idx="2"/>
          </p:nvPr>
        </p:nvSpPr>
        <p:spPr>
          <a:xfrm>
            <a:off x="5643775" y="539500"/>
            <a:ext cx="2787000" cy="40644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pic>
        <p:nvPicPr>
          <p:cNvPr id="61" name="Google Shape;6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-25" y="4170725"/>
            <a:ext cx="972775" cy="97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 rotWithShape="1">
          <a:blip r:embed="rId4">
            <a:alphaModFix/>
          </a:blip>
          <a:srcRect t="129" b="129"/>
          <a:stretch/>
        </p:blipFill>
        <p:spPr>
          <a:xfrm rot="-5400000">
            <a:off x="7509601" y="3503753"/>
            <a:ext cx="1716695" cy="13079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7"/>
          <p:cNvGrpSpPr/>
          <p:nvPr/>
        </p:nvGrpSpPr>
        <p:grpSpPr>
          <a:xfrm>
            <a:off x="0" y="0"/>
            <a:ext cx="5837899" cy="536050"/>
            <a:chOff x="0" y="0"/>
            <a:chExt cx="5837899" cy="536050"/>
          </a:xfrm>
        </p:grpSpPr>
        <p:pic>
          <p:nvPicPr>
            <p:cNvPr id="64" name="Google Shape;64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0"/>
              <a:ext cx="5837899" cy="53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5125" y="24660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69" name="Google Shape;69;p8"/>
          <p:cNvPicPr preferRelativeResize="0"/>
          <p:nvPr/>
        </p:nvPicPr>
        <p:blipFill rotWithShape="1">
          <a:blip r:embed="rId3">
            <a:alphaModFix/>
          </a:blip>
          <a:srcRect b="22420"/>
          <a:stretch/>
        </p:blipFill>
        <p:spPr>
          <a:xfrm rot="5400000">
            <a:off x="-257665" y="461283"/>
            <a:ext cx="1768000" cy="10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890675" y="0"/>
            <a:ext cx="1251550" cy="125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8"/>
          <p:cNvGrpSpPr/>
          <p:nvPr/>
        </p:nvGrpSpPr>
        <p:grpSpPr>
          <a:xfrm>
            <a:off x="3881699" y="4752250"/>
            <a:ext cx="5260526" cy="388025"/>
            <a:chOff x="3881699" y="4752250"/>
            <a:chExt cx="5260526" cy="388025"/>
          </a:xfrm>
        </p:grpSpPr>
        <p:pic>
          <p:nvPicPr>
            <p:cNvPr id="72" name="Google Shape;72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3881699" y="4752250"/>
              <a:ext cx="5260526" cy="38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7293388" y="4911768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9"/>
          <p:cNvGrpSpPr/>
          <p:nvPr/>
        </p:nvGrpSpPr>
        <p:grpSpPr>
          <a:xfrm>
            <a:off x="-1" y="2100"/>
            <a:ext cx="9144001" cy="5141388"/>
            <a:chOff x="-1" y="2100"/>
            <a:chExt cx="9144001" cy="5141388"/>
          </a:xfrm>
        </p:grpSpPr>
        <p:pic>
          <p:nvPicPr>
            <p:cNvPr id="79" name="Google Shape;79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 flipH="1">
              <a:off x="8171225" y="2100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 flipH="1">
              <a:off x="-1" y="4170713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Google Shape;81;p9"/>
          <p:cNvGrpSpPr/>
          <p:nvPr/>
        </p:nvGrpSpPr>
        <p:grpSpPr>
          <a:xfrm rot="10800000">
            <a:off x="0" y="2100"/>
            <a:ext cx="4881173" cy="365700"/>
            <a:chOff x="4261050" y="4610675"/>
            <a:chExt cx="4881173" cy="365700"/>
          </a:xfrm>
        </p:grpSpPr>
        <p:pic>
          <p:nvPicPr>
            <p:cNvPr id="82" name="Google Shape;82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4261050" y="4610675"/>
              <a:ext cx="4881173" cy="36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7293388" y="4759030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5" name="Google Shape;165;p18"/>
          <p:cNvGrpSpPr/>
          <p:nvPr/>
        </p:nvGrpSpPr>
        <p:grpSpPr>
          <a:xfrm flipH="1">
            <a:off x="2620475" y="0"/>
            <a:ext cx="6523526" cy="369900"/>
            <a:chOff x="0" y="0"/>
            <a:chExt cx="6523526" cy="369900"/>
          </a:xfrm>
        </p:grpSpPr>
        <p:pic>
          <p:nvPicPr>
            <p:cNvPr id="166" name="Google Shape;166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18"/>
          <p:cNvGrpSpPr/>
          <p:nvPr/>
        </p:nvGrpSpPr>
        <p:grpSpPr>
          <a:xfrm flipH="1">
            <a:off x="0" y="0"/>
            <a:ext cx="9144000" cy="5143512"/>
            <a:chOff x="0" y="0"/>
            <a:chExt cx="9144000" cy="5143512"/>
          </a:xfrm>
        </p:grpSpPr>
        <p:pic>
          <p:nvPicPr>
            <p:cNvPr id="169" name="Google Shape;169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71225" y="0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4170737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18"/>
          <p:cNvSpPr txBox="1">
            <a:spLocks noGrp="1"/>
          </p:cNvSpPr>
          <p:nvPr>
            <p:ph type="body" idx="1"/>
          </p:nvPr>
        </p:nvSpPr>
        <p:spPr>
          <a:xfrm>
            <a:off x="2145600" y="2101875"/>
            <a:ext cx="4852800" cy="17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subTitle" idx="2"/>
          </p:nvPr>
        </p:nvSpPr>
        <p:spPr>
          <a:xfrm>
            <a:off x="2145600" y="2101150"/>
            <a:ext cx="4852800" cy="17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0"/>
          <p:cNvPicPr preferRelativeResize="0"/>
          <p:nvPr/>
        </p:nvPicPr>
        <p:blipFill rotWithShape="1">
          <a:blip r:embed="rId3">
            <a:alphaModFix/>
          </a:blip>
          <a:srcRect t="129" b="129"/>
          <a:stretch/>
        </p:blipFill>
        <p:spPr>
          <a:xfrm rot="-5400000">
            <a:off x="-145124" y="3582752"/>
            <a:ext cx="1716695" cy="130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6088" y="-13650"/>
            <a:ext cx="1251550" cy="125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p30"/>
          <p:cNvGrpSpPr/>
          <p:nvPr/>
        </p:nvGrpSpPr>
        <p:grpSpPr>
          <a:xfrm>
            <a:off x="0" y="-13638"/>
            <a:ext cx="8878852" cy="4923618"/>
            <a:chOff x="0" y="-13638"/>
            <a:chExt cx="8878852" cy="4923618"/>
          </a:xfrm>
        </p:grpSpPr>
        <p:pic>
          <p:nvPicPr>
            <p:cNvPr id="306" name="Google Shape;306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7293388" y="4840980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7" name="Google Shape;307;p30"/>
            <p:cNvGrpSpPr/>
            <p:nvPr/>
          </p:nvGrpSpPr>
          <p:grpSpPr>
            <a:xfrm>
              <a:off x="0" y="-13638"/>
              <a:ext cx="6523526" cy="536050"/>
              <a:chOff x="0" y="-13638"/>
              <a:chExt cx="6523526" cy="536050"/>
            </a:xfrm>
          </p:grpSpPr>
          <p:pic>
            <p:nvPicPr>
              <p:cNvPr id="308" name="Google Shape;308;p30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0" y="-13638"/>
                <a:ext cx="6523526" cy="53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9" name="Google Shape;309;p3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65125" y="232968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1"/>
          <p:cNvPicPr preferRelativeResize="0"/>
          <p:nvPr/>
        </p:nvPicPr>
        <p:blipFill rotWithShape="1">
          <a:blip r:embed="rId3">
            <a:alphaModFix/>
          </a:blip>
          <a:srcRect l="73637" t="129" b="129"/>
          <a:stretch/>
        </p:blipFill>
        <p:spPr>
          <a:xfrm>
            <a:off x="8632789" y="38875"/>
            <a:ext cx="452574" cy="1307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31"/>
          <p:cNvGrpSpPr/>
          <p:nvPr/>
        </p:nvGrpSpPr>
        <p:grpSpPr>
          <a:xfrm>
            <a:off x="-26" y="-20456"/>
            <a:ext cx="972776" cy="5162894"/>
            <a:chOff x="-26" y="-20456"/>
            <a:chExt cx="972776" cy="5162894"/>
          </a:xfrm>
        </p:grpSpPr>
        <p:pic>
          <p:nvPicPr>
            <p:cNvPr id="314" name="Google Shape;314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25" y="-20456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400000" flipH="1">
              <a:off x="-26" y="4169663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6" name="Google Shape;316;p31"/>
          <p:cNvGrpSpPr/>
          <p:nvPr/>
        </p:nvGrpSpPr>
        <p:grpSpPr>
          <a:xfrm rot="10800000">
            <a:off x="5368113" y="4784100"/>
            <a:ext cx="3789523" cy="359400"/>
            <a:chOff x="-13638" y="0"/>
            <a:chExt cx="3789523" cy="359400"/>
          </a:xfrm>
        </p:grpSpPr>
        <p:pic>
          <p:nvPicPr>
            <p:cNvPr id="317" name="Google Shape;317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13638" y="0"/>
              <a:ext cx="3789523" cy="35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3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65125" y="14520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64" r:id="rId7"/>
    <p:sldLayoutId id="2147483676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873" y="1380442"/>
            <a:ext cx="7199400" cy="421500"/>
          </a:xfrm>
        </p:spPr>
        <p:txBody>
          <a:bodyPr/>
          <a:lstStyle/>
          <a:p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февраля 2026 года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совет: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ООП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НОО, ООО и СОО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«СШ № 16 им. С. Иванова»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приказом Министерства просвещения Российской Федерации от 08.10.2025 г. №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729»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Евпатория –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7576" y="1380442"/>
            <a:ext cx="7148118" cy="270937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b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«Средняя школа №16 имени Героя Советского Союза Степана Иванова </a:t>
            </a:r>
            <a:b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города Евпатория Республики Крым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7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lt;strong&gt;Педсовет&lt;/strong&gt; по гражданско-патриотическому воспитанию – МБОУ &quot;СПАССКАЯ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24" y="418824"/>
            <a:ext cx="2429990" cy="25260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77" y="177421"/>
            <a:ext cx="4735773" cy="473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73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lt;strong&gt;Педсовет&lt;/strong&gt; по гражданско-патриотическому воспитанию – МБОУ &quot;СПАССКАЯ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259583"/>
            <a:ext cx="2238923" cy="2327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89" y="162813"/>
            <a:ext cx="4848422" cy="4848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654" y="296425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ООП ООО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 16 им. С. Иванова»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приказом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08.10.2025 г. № 729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(Чан С.В. – зам. директора по УВР)</a:t>
            </a:r>
          </a:p>
        </p:txBody>
      </p:sp>
    </p:spTree>
    <p:extLst>
      <p:ext uri="{BB962C8B-B14F-4D97-AF65-F5344CB8AC3E}">
        <p14:creationId xmlns:p14="http://schemas.microsoft.com/office/powerpoint/2010/main" val="347263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lt;strong&gt;Педсовет&lt;/strong&gt; по гражданско-патриотическому воспитанию – МБОУ &quot;СПАССКАЯ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09" y="472789"/>
            <a:ext cx="2302221" cy="23932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5" y="354843"/>
            <a:ext cx="4510585" cy="45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0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lt;strong&gt;Педсовет&lt;/strong&gt; по гражданско-патриотическому воспитанию – МБОУ &quot;СПАССКАЯ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56" y="568949"/>
            <a:ext cx="2511677" cy="2610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7" y="335144"/>
            <a:ext cx="4544704" cy="454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0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3176" y="1419067"/>
            <a:ext cx="5517857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педагогического совета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indent="-342900">
              <a:lnSpc>
                <a:spcPct val="115000"/>
              </a:lnSpc>
              <a:buAutoNum type="arabicPeriod"/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Издать приказ об утверждении изменений </a:t>
            </a:r>
          </a:p>
          <a:p>
            <a:pPr marL="457200">
              <a:lnSpc>
                <a:spcPct val="115000"/>
              </a:lnSpc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ООП НОО, ООП ООО, ООП СОО.</a:t>
            </a:r>
          </a:p>
          <a:p>
            <a:pPr marL="457200">
              <a:lnSpc>
                <a:spcPct val="115000"/>
              </a:lnSpc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Педагогическому коллективу реализовывать ООП </a:t>
            </a:r>
          </a:p>
          <a:p>
            <a:pPr marL="457200">
              <a:lnSpc>
                <a:spcPct val="115000"/>
              </a:lnSpc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утверждёнными изменениями.</a:t>
            </a:r>
            <a:endParaRPr lang="ru-RU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4771" y="3425286"/>
            <a:ext cx="296106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9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05" y="1434436"/>
            <a:ext cx="2524246" cy="36461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834" y="454354"/>
            <a:ext cx="7826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педагогических работников с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образовательные программы начального общего, основного общего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образования школы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просвещения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08.10.2025 г. №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729.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7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0311" y="818603"/>
            <a:ext cx="70627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 внесении изменений в ООП НОО МБОУ «СШ № 16 им. С. Иванова» в соответствии с приказом Министерства просвещения Российской Федерации от 08.10.2025 г. № 729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Полищук Т.В. – зам. директора по УВР)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 внесении изменений в ООП ООО МБОУ «СШ № 16 им. С. Иванова» в соответствии с приказом Министерства просвещения Российской Федерации от 08.10.2025 г. № 729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Чан С.В. – зам. директора по УВР)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 внесении изменений в ООП СОО МБОУ «СШ № 16 им. С. Иванова» в соответствии с приказом Министерства просвещения Российской Федерации от 08.10.2025 г. № 729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Чан С.В. – зам. директора по УВР)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5674" y="102056"/>
            <a:ext cx="3206326" cy="572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lnSpc>
                <a:spcPct val="115000"/>
              </a:lnSpc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Повестка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педагогического совета: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6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9" y="408908"/>
            <a:ext cx="4835393" cy="4231856"/>
          </a:xfrm>
          <a:prstGeom prst="rect">
            <a:avLst/>
          </a:prstGeom>
        </p:spPr>
      </p:pic>
      <p:pic>
        <p:nvPicPr>
          <p:cNvPr id="5" name="Рисунок 4" descr="&lt;strong&gt;Педсовет&lt;/strong&gt; по гражданско-патриотическому воспитанию – МБОУ &quot;СПАССКАЯ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3" y="334533"/>
            <a:ext cx="2607362" cy="23950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779" y="296425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ООП НОО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«СШ № 16 им. С. Иванова»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приказом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08.10.2025 г. № 729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Полищук Т.В. – зам. директора по УВР)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7" y="147444"/>
            <a:ext cx="4898084" cy="4898084"/>
          </a:xfrm>
          <a:prstGeom prst="rect">
            <a:avLst/>
          </a:prstGeom>
        </p:spPr>
      </p:pic>
      <p:pic>
        <p:nvPicPr>
          <p:cNvPr id="4" name="Рисунок 3" descr="&lt;strong&gt;Педсовет&lt;/strong&gt; по гражданско-патриотическому воспитанию – МБОУ &quot;СПАССКАЯ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4" y="147444"/>
            <a:ext cx="2356602" cy="244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1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lt;strong&gt;Педсовет&lt;/strong&gt; по гражданско-патриотическому воспитанию – МБОУ &quot;СПАССКАЯ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8" y="350584"/>
            <a:ext cx="2597015" cy="2699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33" y="267758"/>
            <a:ext cx="4693204" cy="469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7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lt;strong&gt;Педсовет&lt;/strong&gt; по гражданско-патриотическому воспитанию – МБОУ &quot;СПАССКАЯ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4" y="418261"/>
            <a:ext cx="2387498" cy="2481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93" y="324312"/>
            <a:ext cx="4649651" cy="464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2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lt;strong&gt;Педсовет&lt;/strong&gt; по гражданско-патриотическому воспитанию – МБОУ &quot;СПАССКАЯ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2" y="305879"/>
            <a:ext cx="2321497" cy="2413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23" y="227034"/>
            <a:ext cx="4610588" cy="4610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653" y="292330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ООП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 16 им. С. Иванова»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приказом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08.10.2025 г. № 729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(Чан С.В.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зам. директора по УВР)</a:t>
            </a:r>
          </a:p>
        </p:txBody>
      </p:sp>
    </p:spTree>
    <p:extLst>
      <p:ext uri="{BB962C8B-B14F-4D97-AF65-F5344CB8AC3E}">
        <p14:creationId xmlns:p14="http://schemas.microsoft.com/office/powerpoint/2010/main" val="139623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lt;strong&gt;Педсовет&lt;/strong&gt; по гражданско-патриотическому воспитанию – МБОУ &quot;СПАССКАЯ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43" y="499082"/>
            <a:ext cx="2423165" cy="2518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6" y="215495"/>
            <a:ext cx="4739803" cy="47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2055"/>
      </p:ext>
    </p:extLst>
  </p:cSld>
  <p:clrMapOvr>
    <a:masterClrMapping/>
  </p:clrMapOvr>
</p:sld>
</file>

<file path=ppt/theme/theme1.xml><?xml version="1.0" encoding="utf-8"?>
<a:theme xmlns:a="http://schemas.openxmlformats.org/drawingml/2006/main" name="Industrial Preliminary Project by Slidesgo">
  <a:themeElements>
    <a:clrScheme name="Simple Light">
      <a:dk1>
        <a:srgbClr val="202A41"/>
      </a:dk1>
      <a:lt1>
        <a:srgbClr val="FFFFFF"/>
      </a:lt1>
      <a:dk2>
        <a:srgbClr val="516988"/>
      </a:dk2>
      <a:lt2>
        <a:srgbClr val="D3E1F1"/>
      </a:lt2>
      <a:accent1>
        <a:srgbClr val="90ABCE"/>
      </a:accent1>
      <a:accent2>
        <a:srgbClr val="6E86A5"/>
      </a:accent2>
      <a:accent3>
        <a:srgbClr val="F5F4F3"/>
      </a:accent3>
      <a:accent4>
        <a:srgbClr val="FFFFFF"/>
      </a:accent4>
      <a:accent5>
        <a:srgbClr val="FFFFFF"/>
      </a:accent5>
      <a:accent6>
        <a:srgbClr val="FFFFFF"/>
      </a:accent6>
      <a:hlink>
        <a:srgbClr val="202A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219</Words>
  <Application>Microsoft Office PowerPoint</Application>
  <PresentationFormat>Экран (16:9)</PresentationFormat>
  <Paragraphs>49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Poppins</vt:lpstr>
      <vt:lpstr>Calibri</vt:lpstr>
      <vt:lpstr>Nunito Light</vt:lpstr>
      <vt:lpstr>Industrial Preliminary Project by Slidesgo</vt:lpstr>
      <vt:lpstr>Муниципальное бюджетное общеобразовательное учреждение  «Средняя школа №16 имени Героя Советского Союза Степана Иванова  города Евпатория Республики Крым»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 совет</dc:title>
  <cp:lastModifiedBy>user01</cp:lastModifiedBy>
  <cp:revision>14</cp:revision>
  <dcterms:modified xsi:type="dcterms:W3CDTF">2026-02-16T07:56:51Z</dcterms:modified>
</cp:coreProperties>
</file>