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B9CDFC-BB84-49AC-AB53-96AD5D01E64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DCA0EF-6253-47D4-AAFA-7B2637BEA1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1B90C3-00CA-4BB7-BC48-396EA503C6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913F47-77DE-4AD3-A5CE-AD54252E45F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31BA73-FA42-4859-99D4-E7A751E7870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F789E9-C03C-4BFD-A7BE-318A9D65B29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1C545-D148-4416-9D62-A054973E904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DF521-F4E3-4EF6-9591-7F18972B89B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3E839D-6DBE-49C0-83BC-6FFA1F43E09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8D3BEB-DF74-4548-9B94-318EDB17BA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6D8392-C03B-44EC-8637-F9AD1B74625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46440D0-477C-4EBB-80D4-E4BD7A0CB90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5786" y="428604"/>
            <a:ext cx="7772400" cy="3571900"/>
          </a:xfrm>
        </p:spPr>
        <p:txBody>
          <a:bodyPr/>
          <a:lstStyle/>
          <a:p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altLang="ru-RU" sz="3200" b="1" dirty="0" smtClean="0"/>
              <a:t> </a:t>
            </a:r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общеобразовательное учреждение </a:t>
            </a:r>
            <a:b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школа № 16 города Евпатории Республики Крым»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Развитие речи младших школьников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00430" y="4714884"/>
            <a:ext cx="5357850" cy="1857388"/>
          </a:xfrm>
        </p:spPr>
        <p:txBody>
          <a:bodyPr/>
          <a:lstStyle/>
          <a:p>
            <a:pPr algn="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Шумейко Оксана Анатольевна,</a:t>
            </a:r>
          </a:p>
          <a:p>
            <a:pPr algn="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читель начальных классов</a:t>
            </a:r>
          </a:p>
          <a:p>
            <a:pPr algn="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ысшей категории</a:t>
            </a:r>
          </a:p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г. Евпатория - 2018 г.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Систематическая работа дает свои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600201"/>
            <a:ext cx="4829180" cy="2757494"/>
          </a:xfrm>
        </p:spPr>
        <p:txBody>
          <a:bodyPr/>
          <a:lstStyle/>
          <a:p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Возрос интерес учащихся к урокам русского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языка. 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Повысилась доказательность ответов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учащихся.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Уменьшилось смещение звукового и буквенного анализа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слов.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Возросла самостоятельность высказываний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учащихся.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Повысилась культура поведения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детей.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607285" y="2393585"/>
            <a:ext cx="5390450" cy="303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«Естественный путь усвоения языка – это развитие речи. Речь – канал развития интеллекта. Чем раньше будет усвоен язык, тем легче и полнее будут усваиваться знания»</a:t>
            </a:r>
            <a:b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Н.И.Жинкин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ё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ÐÐ°ÑÑÐ¸Ð½ÐºÐ¸ Ð¿Ð¾ Ð·Ð°Ð¿ÑÐ¾ÑÑ ÑÐ¿Ð°ÑÐ¸Ð±Ð¾ Ð·Ð° Ð²Ð½Ð¸Ð¼Ð°Ð½Ð¸Ðµ ÐºÐ°ÑÑÐ¸Ð½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страшно под пулями мёртвыми лечь,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горько остаться без крова.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мы сохраним тебя, русская речь,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Великое Русское слово.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Свободным и чистым тебя пронесём,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внукам дадим, и от плена спасём.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Навеки.</a:t>
            </a:r>
          </a:p>
          <a:p>
            <a:pPr algn="ctr">
              <a:buNone/>
            </a:pPr>
            <a:r>
              <a:rPr lang="ru-RU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Анна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Ахматова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Заповеди учителя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214842"/>
          </a:xfrm>
        </p:spPr>
        <p:txBody>
          <a:bodyPr/>
          <a:lstStyle/>
          <a:p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Хорошо и много работать самой и учить этому своих учеников.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Любить то, что преподаешь, любить тех, кому преподаешь.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Учитель учит до тех пор, пока учится сам.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Творчество в организации внеклассной работы.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Тревожить душу каждого ребенка, учить его думать, размышлять, красиво и свободно выражать свои мысли.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428760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ребенка хорошая речь - залог успешного обучения и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развития. Вот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так важно создавать условия для речевой деятельности детей, для общения, для выражения своих мыслей.</a:t>
            </a:r>
            <a:r>
              <a:rPr lang="ru-RU" sz="2400" b="1" dirty="0">
                <a:solidFill>
                  <a:srgbClr val="000000"/>
                </a:solidFill>
                <a:latin typeface="Georgia" pitchFamily="18" charset="0"/>
              </a:rPr>
              <a:t/>
            </a:r>
            <a:br>
              <a:rPr lang="ru-RU" sz="2400" b="1" dirty="0">
                <a:solidFill>
                  <a:srgbClr val="000000"/>
                </a:solidFill>
                <a:latin typeface="Georgia" pitchFamily="18" charset="0"/>
              </a:rPr>
            </a:br>
            <a:endParaRPr lang="ru-RU" sz="2400" b="1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071678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по развитию речи: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471990" cy="4525963"/>
          </a:xfrm>
        </p:spPr>
        <p:txBody>
          <a:bodyPr/>
          <a:lstStyle/>
          <a:p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обогащение речи учащихся лексическими и грамматическими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средствами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предупреждение и преодоление ошибок в произношении слов, в словообразовании, в построении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предложений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формирование навыков связной речи (устной и письменной)</a:t>
            </a:r>
          </a:p>
          <a:p>
            <a:endParaRPr lang="ru-RU" sz="10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263380" y="1880232"/>
            <a:ext cx="5326477" cy="3994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>
              <a:defRPr/>
            </a:pPr>
            <a:r>
              <a:rPr lang="ru-RU" sz="2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Заговори, чтобы я тебя увидел»</a:t>
            </a:r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Сократ</a:t>
            </a:r>
            <a:r>
              <a:rPr 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971924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Ученые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считают,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 лучше всего развивать речевые способности ребенка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 10 лет.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19541" r="3448"/>
          <a:stretch>
            <a:fillRect/>
          </a:stretch>
        </p:blipFill>
        <p:spPr bwMode="auto">
          <a:xfrm rot="5400000">
            <a:off x="4498320" y="2359672"/>
            <a:ext cx="4786346" cy="3495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языковой точки зрения в методике развития речи принято выделять три направления:</a:t>
            </a:r>
            <a:b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работа над словом (лексический уровень);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работа над словосочетанием и предложением (синтаксический уровень), при этом словосочетание нужно рассматривать как переходное звено от лексического уровня к синтаксическому;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работа над связной речью.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собственный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опыт жизни школьников;</a:t>
            </a:r>
          </a:p>
          <a:p>
            <a:pPr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наблюдения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школьников;</a:t>
            </a:r>
          </a:p>
          <a:p>
            <a:pPr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материал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почерпнутый из книг;</a:t>
            </a:r>
          </a:p>
          <a:p>
            <a:pPr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рассказов учителя;</a:t>
            </a:r>
          </a:p>
          <a:p>
            <a:pPr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различные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картины, кинофильмы и др.;</a:t>
            </a:r>
          </a:p>
          <a:p>
            <a:pPr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разные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жанры: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повествование, описание, рассуждение.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обучении детей связной речи необходимо использовать материал разных источников:</a:t>
            </a:r>
            <a:r>
              <a:rPr lang="ru-RU" b="1" dirty="0" smtClean="0">
                <a:solidFill>
                  <a:srgbClr val="000000"/>
                </a:solidFill>
                <a:effectLst/>
              </a:rPr>
              <a:t/>
            </a:r>
            <a:br>
              <a:rPr lang="ru-RU" b="1" dirty="0" smtClean="0">
                <a:solidFill>
                  <a:srgbClr val="000000"/>
                </a:solidFill>
                <a:effectLst/>
              </a:rPr>
            </a:b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«Маленькие </a:t>
            </a: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хитрости»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Необычное начало каждого урока. </a:t>
            </a:r>
          </a:p>
          <a:p>
            <a:pPr algn="just">
              <a:defRPr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Разговорные пятиминутки. </a:t>
            </a:r>
          </a:p>
          <a:p>
            <a:pPr>
              <a:defRPr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Словарная и орфографическая подготовка. </a:t>
            </a:r>
            <a:endParaRPr lang="ru-RU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Фонетическая зарядка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игровых приемов, заданий. </a:t>
            </a:r>
          </a:p>
          <a:p>
            <a:pPr>
              <a:buNone/>
              <a:defRPr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Игра - ради дела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Упражнения по речевому этикету.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мка5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рамка5</Template>
  <TotalTime>117</TotalTime>
  <Words>351</Words>
  <Application>Microsoft Office PowerPoint</Application>
  <PresentationFormat>Экран (4:3)</PresentationFormat>
  <Paragraphs>54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рамка5</vt:lpstr>
      <vt:lpstr>Муниципальное бюджетное общеобразовательное учреждение  «Средняя школа № 16 города Евпатории Республики Крым»  Развитие речи младших школьников</vt:lpstr>
      <vt:lpstr>Слайд 2</vt:lpstr>
      <vt:lpstr>Заповеди учителя</vt:lpstr>
      <vt:lpstr> Для ребенка хорошая речь - залог успешного обучения и развития. Вот почему так важно создавать условия для речевой деятельности детей, для общения, для выражения своих мыслей. </vt:lpstr>
      <vt:lpstr>Задачи по развитию речи:</vt:lpstr>
      <vt:lpstr>    «Заговори, чтобы я тебя увидел»                               Сократ </vt:lpstr>
      <vt:lpstr> С языковой точки зрения в методике развития речи принято выделять три направления: </vt:lpstr>
      <vt:lpstr> В обучении детей связной речи необходимо использовать материал разных источников: </vt:lpstr>
      <vt:lpstr>«Маленькие хитрости»</vt:lpstr>
      <vt:lpstr>Систематическая работа дает свои результаты</vt:lpstr>
      <vt:lpstr>Слайд 11</vt:lpstr>
      <vt:lpstr>ё</vt:lpstr>
    </vt:vector>
  </TitlesOfParts>
  <Company>Ya Blondinko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речи младших школьников</dc:title>
  <dc:creator>vc300715</dc:creator>
  <cp:lastModifiedBy>vc300715</cp:lastModifiedBy>
  <cp:revision>18</cp:revision>
  <dcterms:created xsi:type="dcterms:W3CDTF">2018-11-18T12:44:53Z</dcterms:created>
  <dcterms:modified xsi:type="dcterms:W3CDTF">2018-12-02T11:59:37Z</dcterms:modified>
</cp:coreProperties>
</file>