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64" r:id="rId8"/>
    <p:sldId id="257" r:id="rId9"/>
    <p:sldId id="258" r:id="rId10"/>
    <p:sldId id="259" r:id="rId11"/>
    <p:sldId id="260" r:id="rId12"/>
    <p:sldId id="261" r:id="rId13"/>
    <p:sldId id="262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65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B7215-431F-46E5-897F-215ECC1811AA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7F492-872F-4B33-A331-5BB2FB3A2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0076D-F876-4152-AE49-8101225DDE2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F750B-505A-45F7-A2A1-0D4335FE3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29FB5-4936-49DC-8A4B-11AF14BC9BA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6054-9C04-4101-9BA4-FE1CD0A9C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F765F-56E2-423F-865F-932F8FA755D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3861D-5312-4EAB-BB60-BBABFA7E9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4B5E5-F1A1-4FC1-8793-A46E38AAFFD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6C311-848D-406E-8218-C09CB62E2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2D86-1539-4E64-97FE-A26471400B09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E7D16-59B2-4D3D-A28D-D155DCF4D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A125-4698-4F57-B1A6-83C1FC8A6D0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53639-7B94-4F26-8A26-ABD694516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DF92A-C905-498F-BA14-725485264A35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8186-5E4D-4871-93EF-32426C1192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4B9F5-2ACA-454E-919E-8D3785AEA3B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2F5EF-CC2F-45FC-92E7-101A21506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15C17-15F2-406A-A9ED-533627B46DF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DCBE7-24D5-442F-B9F4-F5CAB2586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48-D6C6-4E72-A905-C43C79AA6BD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393EB-E1E7-48E2-B8B0-B516D8143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64627-7AB5-445E-89EE-D4F7767A5017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6437-36F2-4ED2-BA0E-9F408BBD5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958F0-73BA-4A26-BD39-A1ECDF4DCD3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4C66E-9A3F-4E6A-9D31-F6BB04C0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39B05-9C33-4985-8737-2AF237E4B8E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B6131-0C44-40D2-85B0-248ADC2B8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8A0C4-042C-4A4D-8578-1E3B1B8E121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111B1-97B5-4215-A677-978020369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D15CF-869B-4DA4-9BF3-610BAD5B70E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1DB0-62DB-4A10-8489-E6B1242DB2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41DCC-D3D1-4813-8A16-AAD5AD31A1A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8254-4E86-4610-B166-1321532EB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65E20-E176-4676-92AC-DB073839968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CA7D7-C1D3-4FB8-97FB-F478474233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F7275-FD1F-4FB2-B1A4-2D8203499C7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320BD-458D-45AA-B8A8-BEA338080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E6678-1C25-4824-967B-C19C29EBB71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A0B64-8466-47D9-B11A-00C21DCC6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81E5C-A83F-45CE-9362-1DA340CA873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36FB2-0237-46DB-BECB-F49092CD7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8A8F9-8498-4443-8741-88D93A36035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C5427-5694-4387-96CB-D157141FA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C1AD-5BDB-4958-8A78-2E4E504E500F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2193C-CFDC-4DDB-918C-1F4D2AF14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11808-C376-49FE-91A5-8521A367396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9808D-FED8-4056-9DED-3A5F56B5A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1C66C-BC39-44FF-8701-96647D27DBD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4E03E-C07D-4C01-9081-EB1F1CAAB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11329-9287-4E85-BA88-8892C833337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9159E-0559-4842-9938-987B2832D0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88D1C-B948-4EE3-91CE-D262A8F8C807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C4CE2-1EFD-43A9-9402-C2DC7DED1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49940-E173-4885-B894-040CF07CC2A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21151-384F-4BF4-83A5-801CB5308F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9500E-EF97-4217-A48E-6AC741107252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E720-1B9C-4806-8997-FDD76C2AC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AE5FC-57F7-483D-8791-AC3EEC6C3AC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7FAD0-7F3A-4DE7-B266-905F5792F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0516B-5097-4881-A616-98A878425617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02AB6-9F41-4557-9071-B0C0BA090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85F02-FFFB-4127-9235-6190624CB6C4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D553-2FF9-4A63-81CB-B2E277A3E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7065F-5A64-4F45-B1D9-CC4F51BF834A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A7C08-856D-4274-BAEB-D2DDD3065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140F7-A32A-410B-B1D2-2F7C2F75FA94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080E-E9EE-4AF3-869B-B5C86DBC80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F4FAA-C41F-40B3-B595-63B9FAAC480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6B8D-FC09-45CF-B2DC-00DB4A5BC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43D7D-DF3C-4C4E-AB9C-D241D20B395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6FD10-C1CC-49DE-9B98-42AA4DA25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B8B36-01E1-4DF5-9CEB-4E7672A7A78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9355A-7573-4B9E-8406-A48BB2E7D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40598-FE9E-4CBA-8A06-FEBEBB55F91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C47F-10A3-42EF-A440-451CC8EA65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F6BD-1D7B-4DBB-B5BB-A6738F1F000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212C1-D65B-4FDA-9235-D2979645A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AE989-807E-456B-8F1F-8784F00CC84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49F7B-43D9-438B-959D-6DC45E61B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ED0FB-5491-4942-81E4-1EA110B1B86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077A0-2336-4DB6-A93C-27EC9C056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52ED-3497-4540-A1BC-3963588863E2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D7D33-C4CB-4C57-903F-DC8A3CEBB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BACA3-CE82-4C92-B6B1-A977EB4A7EC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C81A5-445D-49EA-A42D-E829FD590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8596C-5642-483B-85C3-7088CF320A6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CEA57-188A-4D40-A542-E13A6231B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1D9A-8A89-4C73-97C5-7FE7AC1AC0A9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F1D4A-100D-4E47-A618-40D1E6EA0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700DD-6734-464C-8F14-87C65C84B1D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D32C1-2038-410E-BA7B-0D087BBBE1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0E38-C328-4291-A950-5848D9D36AD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298E3-4DAA-43F7-B09B-5DB6C5D24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B0B17-8F4A-48F2-B232-7BDAC8778A3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97C42-9FBE-4352-B55E-787DC7178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D49CF-495D-4ABD-A85A-DE7EE9906AE9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0A33E-B56C-4871-BD93-D3C262877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39BCB-9DDF-4F37-92FD-A9785FB8B4CA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8F0D1-C2A8-450D-A71B-04A0BDC37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B501C-5DA5-4C89-8B08-C90DF44C294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675AB-F0E6-4962-B9AB-5E486DEDD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AF6A9-B7C0-4094-835A-62D6A7F50D5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7952A-DDC1-40F3-9114-D58745445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C63FD-6784-4174-A52F-1DDD0535AF2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95D61-4886-4285-8338-FC232E65B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C8C7-A953-45AC-9D8A-8069386E9828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C5069-D91D-474C-8E88-DCA1513AC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DE98-DB71-433E-A26E-7644519D530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9942A-2111-482F-B8DE-BA5D221CE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B79DC-EC96-4562-9EC9-15F63F7D817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B0B25-DE04-4392-A7FD-7BB671E43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24BE9-0048-4FF2-9E1C-624B5263B1A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3B4FF-9A7B-424D-9AD8-EF0E6516D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80A69-BD5E-4873-98CC-60715D19FF3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5DC19-F4DC-4AF6-8B97-1BB0C09282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A60E3-8C11-49B7-A7EC-04147C22C599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B613A-FC35-43F8-8C31-F475F6E3B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99EED-6990-4AFA-A169-2A4E0F4B1D9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91E5-4F0C-4D58-9299-010CA1085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9D380-52FE-4DE6-9981-3B5F0791952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B9610-E90C-473B-96FF-897B8F091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A061-2061-4A5E-A347-2F309566B302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541C6-481C-4FF0-89F4-DFC4EBCA5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7E28-0EF6-4987-B8AB-A1F7A46E3237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26D59-D514-4EE5-992A-63841183D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7003E-F409-4D38-9EF5-D3295A637BE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FACFA-9BAC-439C-8BCD-34128B6DE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C3EAB-6142-4EFA-B1DD-C5DC3C23EE1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9246-53F2-47D6-AD69-702698E91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6F5A2-6E14-46C0-AD1F-024A6E99C40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EF10D-7CA6-44DD-BCED-37C9FD37F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5F93-D308-450E-9A23-E5955236391F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F5CE-2B8B-42C6-A6DD-C78680A93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A1E61-A826-4EDD-99D3-2319212B91E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0B377-A285-4B7A-A615-18A2E552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68CF-6B7B-473A-9E03-00D0D25B6C53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F208C-7CE4-4A72-B839-4DA89BA4E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F8EF-57CD-4F5C-BD6B-A6D4AF8FCEC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6590-6C37-4952-A46B-FC4BAA232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194A2-16AB-443D-981E-CC6D485FFA0B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8711-6607-44CD-A933-7F30FE7F5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8956-9B27-4B53-9370-E2EE74DD428D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B7B30-5F42-476A-BA2A-B842F21B1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6184B-DD93-42AA-8976-BDB373F433D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F3FD5-5879-4248-B4A0-AD8D1A5AE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EA6CF-DB20-43D9-B84C-372F7A75452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16E6D-6593-4D98-9C64-F0EDA2502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A96C3-81F7-40FD-BDFD-AC48255FE00E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14715-8BD7-4BCE-8D69-C0763D0C4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2BF3-B796-4146-874B-840009431861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BBA64-6310-4DBD-936A-890166F0C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6B595-2684-46A0-B636-98DC60F7B3FC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9FA9F-B4BA-437C-A3DB-4CEBF47F6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86E5EF6-BF41-40F1-9CC6-BBC25DE201D5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48FDC05-5ABC-4347-9176-0E39941A2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EB38CBB-3973-4626-9BCF-9400681029B4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438A8D8-B429-4CEC-87BA-70069CD50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759" r:id="rId2"/>
    <p:sldLayoutId id="2147483758" r:id="rId3"/>
    <p:sldLayoutId id="2147483757" r:id="rId4"/>
    <p:sldLayoutId id="2147483756" r:id="rId5"/>
    <p:sldLayoutId id="2147483755" r:id="rId6"/>
    <p:sldLayoutId id="2147483754" r:id="rId7"/>
    <p:sldLayoutId id="2147483753" r:id="rId8"/>
    <p:sldLayoutId id="2147483752" r:id="rId9"/>
    <p:sldLayoutId id="2147483751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8F32548-A9AE-4C43-8C2F-54A311D14CC9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5EC8C0C-5127-4BEC-A231-D88490F231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769" r:id="rId2"/>
    <p:sldLayoutId id="2147483768" r:id="rId3"/>
    <p:sldLayoutId id="2147483767" r:id="rId4"/>
    <p:sldLayoutId id="2147483766" r:id="rId5"/>
    <p:sldLayoutId id="2147483765" r:id="rId6"/>
    <p:sldLayoutId id="2147483764" r:id="rId7"/>
    <p:sldLayoutId id="2147483763" r:id="rId8"/>
    <p:sldLayoutId id="2147483762" r:id="rId9"/>
    <p:sldLayoutId id="2147483761" r:id="rId10"/>
    <p:sldLayoutId id="21474837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0EE8F01-57EA-4B05-9561-14D8ABE0D8A5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ECFFB6B-432A-4D6D-AA2D-72AEA28894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779" r:id="rId2"/>
    <p:sldLayoutId id="2147483778" r:id="rId3"/>
    <p:sldLayoutId id="2147483777" r:id="rId4"/>
    <p:sldLayoutId id="2147483776" r:id="rId5"/>
    <p:sldLayoutId id="2147483775" r:id="rId6"/>
    <p:sldLayoutId id="2147483774" r:id="rId7"/>
    <p:sldLayoutId id="2147483773" r:id="rId8"/>
    <p:sldLayoutId id="2147483772" r:id="rId9"/>
    <p:sldLayoutId id="2147483771" r:id="rId10"/>
    <p:sldLayoutId id="21474837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1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7653B55-4DD7-4C43-A46A-73B4E05E3E17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D70EF26-8243-4E37-B950-DB5BAE78B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789" r:id="rId2"/>
    <p:sldLayoutId id="2147483788" r:id="rId3"/>
    <p:sldLayoutId id="2147483787" r:id="rId4"/>
    <p:sldLayoutId id="2147483786" r:id="rId5"/>
    <p:sldLayoutId id="2147483785" r:id="rId6"/>
    <p:sldLayoutId id="2147483784" r:id="rId7"/>
    <p:sldLayoutId id="2147483783" r:id="rId8"/>
    <p:sldLayoutId id="2147483782" r:id="rId9"/>
    <p:sldLayoutId id="2147483781" r:id="rId10"/>
    <p:sldLayoutId id="21474837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9C46820-99CF-40B2-BD60-4647E5A0CD76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EF9FA42-7158-4AB4-AE78-57489C475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799" r:id="rId2"/>
    <p:sldLayoutId id="2147483798" r:id="rId3"/>
    <p:sldLayoutId id="2147483797" r:id="rId4"/>
    <p:sldLayoutId id="2147483796" r:id="rId5"/>
    <p:sldLayoutId id="2147483795" r:id="rId6"/>
    <p:sldLayoutId id="2147483794" r:id="rId7"/>
    <p:sldLayoutId id="2147483793" r:id="rId8"/>
    <p:sldLayoutId id="2147483792" r:id="rId9"/>
    <p:sldLayoutId id="2147483791" r:id="rId10"/>
    <p:sldLayoutId id="214748379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58FA388-9756-44C9-95BE-94FA75348170}" type="datetimeFigureOut">
              <a:rPr lang="ru-RU"/>
              <a:pPr>
                <a:defRPr/>
              </a:pPr>
              <a:t>09.12.2016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61FEB7C-F6B3-4107-94B0-AC09726B0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9" r:id="rId2"/>
    <p:sldLayoutId id="2147483808" r:id="rId3"/>
    <p:sldLayoutId id="2147483807" r:id="rId4"/>
    <p:sldLayoutId id="2147483806" r:id="rId5"/>
    <p:sldLayoutId id="2147483805" r:id="rId6"/>
    <p:sldLayoutId id="2147483804" r:id="rId7"/>
    <p:sldLayoutId id="2147483803" r:id="rId8"/>
    <p:sldLayoutId id="2147483802" r:id="rId9"/>
    <p:sldLayoutId id="2147483801" r:id="rId10"/>
    <p:sldLayoutId id="21474838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русского языка в МБОУ </a:t>
            </a:r>
            <a:b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«СШ №16» города Евпатории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6950" y="2133600"/>
            <a:ext cx="4681538" cy="3527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4452" name="Picture 4" descr="DSCN19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692150"/>
            <a:ext cx="7704138" cy="518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latin typeface="Script MT Bold" pitchFamily="66" charset="0"/>
              </a:rPr>
              <a:t>«Идут века, а гении бессмертны…» (А.С. Пушкин)</a:t>
            </a:r>
          </a:p>
        </p:txBody>
      </p:sp>
      <p:sp>
        <p:nvSpPr>
          <p:cNvPr id="1054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5476" name="Picture 4" descr="DSCN18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8356600" cy="4919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6500" name="Picture 4" descr="по творчеству Бар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1" i="1" smtClean="0">
                <a:solidFill>
                  <a:srgbClr val="000000"/>
                </a:solidFill>
              </a:rPr>
              <a:t>«Да будет же честь и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слава нашему языку!»</a:t>
            </a:r>
            <a:r>
              <a:rPr lang="ru-RU" sz="4400" b="1" i="1" smtClean="0">
                <a:solidFill>
                  <a:srgbClr val="000000"/>
                </a:solidFill>
              </a:rPr>
              <a:t>                                                                                                                                                                                          </a:t>
            </a:r>
          </a:p>
          <a:p>
            <a:endParaRPr lang="ru-RU" sz="4400" b="1" i="1" smtClean="0">
              <a:solidFill>
                <a:srgbClr val="000000"/>
              </a:solidFill>
            </a:endParaRPr>
          </a:p>
          <a:p>
            <a:pPr>
              <a:buFont typeface="Arial" charset="0"/>
              <a:buNone/>
            </a:pPr>
            <a:r>
              <a:rPr lang="ru-RU" sz="4400" b="1" smtClean="0">
                <a:solidFill>
                  <a:srgbClr val="000000"/>
                </a:solidFill>
              </a:rPr>
              <a:t>                    Н.Карамзин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-6872288" y="3108325"/>
            <a:ext cx="22888576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i="1">
                <a:solidFill>
                  <a:srgbClr val="000000"/>
                </a:solidFill>
              </a:rPr>
              <a:t>«Да будет же честь и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слава нашему языку!»                                                                                                                                                               </a:t>
            </a:r>
            <a:endParaRPr lang="ru-RU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137" y="692696"/>
            <a:ext cx="8229600" cy="1143000"/>
          </a:xfrm>
        </p:spPr>
        <p:txBody>
          <a:bodyPr/>
          <a:lstStyle/>
          <a:p>
            <a:r>
              <a:rPr lang="ru-RU" sz="3200" b="1" smtClean="0"/>
              <a:t>«День букваря» </a:t>
            </a:r>
            <a:r>
              <a:rPr lang="ru-RU" sz="3200" b="1" dirty="0"/>
              <a:t>в рамках празднования Дня славянской письменности и культуры.</a:t>
            </a:r>
            <a:br>
              <a:rPr lang="ru-RU" sz="3200" b="1" dirty="0"/>
            </a:br>
            <a:endParaRPr lang="ru-RU" sz="3200" b="1" dirty="0"/>
          </a:p>
        </p:txBody>
      </p:sp>
      <p:pic>
        <p:nvPicPr>
          <p:cNvPr id="1027" name="Picture 3" descr="20160524_113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34146"/>
            <a:ext cx="2880320" cy="22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1160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93096"/>
            <a:ext cx="3337845" cy="234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201605241102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37" y="1777414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99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4210" name="Объект 3" descr="Похожее изображение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52513"/>
            <a:ext cx="8064500" cy="5184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755650" y="515938"/>
            <a:ext cx="8064500" cy="61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3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русском языке есть все элементы искусства:</a:t>
            </a:r>
            <a:b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стройная синтаксическая архитектура, и музыка</a:t>
            </a:r>
            <a:b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Слова, и словесная живопись.</a:t>
            </a:r>
            <a:b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800" b="1" i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3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 Маршак</a:t>
            </a:r>
            <a:endParaRPr lang="ru-RU" sz="3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«Язык не только лучший показатель общей культуры, но и лучший воспитатель человека»</a:t>
            </a:r>
            <a:r>
              <a:rPr lang="ru-RU" sz="3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 Лихачев.</a:t>
            </a:r>
            <a:endParaRPr lang="ru-RU" sz="40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40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Прямоугольник 3"/>
          <p:cNvSpPr>
            <a:spLocks noChangeArrowheads="1"/>
          </p:cNvSpPr>
          <p:nvPr/>
        </p:nvSpPr>
        <p:spPr bwMode="auto">
          <a:xfrm>
            <a:off x="539750" y="1916113"/>
            <a:ext cx="806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Georgia" pitchFamily="18" charset="0"/>
              </a:rPr>
              <a:t> </a:t>
            </a:r>
            <a:endParaRPr lang="ru-RU" sz="700" i="1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89090" name="Заголовок 1"/>
          <p:cNvSpPr txBox="1">
            <a:spLocks/>
          </p:cNvSpPr>
          <p:nvPr/>
        </p:nvSpPr>
        <p:spPr bwMode="auto">
          <a:xfrm>
            <a:off x="539750" y="692150"/>
            <a:ext cx="80645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36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2"/>
          <p:cNvSpPr>
            <a:spLocks noChangeArrowheads="1"/>
          </p:cNvSpPr>
          <p:nvPr/>
        </p:nvSpPr>
        <p:spPr bwMode="auto">
          <a:xfrm>
            <a:off x="900113" y="1751013"/>
            <a:ext cx="71278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«Люблю тебя,  русская речь!»</a:t>
            </a:r>
            <a:endParaRPr lang="ru-RU" sz="2800" b="1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2800" b="1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Как  будто целый мир тебе  знаком,</a:t>
            </a:r>
            <a:endParaRPr lang="ru-RU" sz="2800" b="1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2800" b="1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Когда  владеешь  русским  языком.</a:t>
            </a:r>
            <a:endParaRPr lang="ru-RU" sz="2800" b="1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2800" b="1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Вот почему  нам  дорог  чистый, ясный</a:t>
            </a:r>
            <a:endParaRPr lang="ru-RU" sz="2800" b="1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ru-RU" sz="2800" b="1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Народа русского язык прекрасный.</a:t>
            </a:r>
            <a:endParaRPr lang="ru-RU" sz="2800" b="1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500" y="1052513"/>
            <a:ext cx="32512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latin typeface="Monotype Corsiva" pitchFamily="66" charset="0"/>
              </a:rPr>
              <a:t>В.И.Даль – великий писатель и лингвист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90114" name="Picture 1" descr="F:\даль\IMAG24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713413" cy="3573463"/>
          </a:xfrm>
        </p:spPr>
      </p:pic>
      <p:pic>
        <p:nvPicPr>
          <p:cNvPr id="90115" name="Picture 2" descr="F:\даль\IMAG25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852738"/>
            <a:ext cx="594042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0" y="1143000"/>
            <a:ext cx="325755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Monotype Corsiva" pitchFamily="66" charset="0"/>
              </a:rPr>
              <a:t>Разгадываем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кроссворды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91138" name="Picture 2" descr="H:\IMG_20151223_1246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232400" cy="3870325"/>
          </a:xfrm>
        </p:spPr>
      </p:pic>
      <p:pic>
        <p:nvPicPr>
          <p:cNvPr id="91139" name="Picture 3" descr="H:\IMG_20151223_1245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8" y="3071813"/>
            <a:ext cx="564356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88" y="1214438"/>
            <a:ext cx="31146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atin typeface="Monotype Corsiva" pitchFamily="66" charset="0"/>
              </a:rPr>
              <a:t>КВН « Весёлая грамматика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2162" name="Picture 2" descr="H:\IMG_20150930_1306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518150" cy="3971925"/>
          </a:xfrm>
        </p:spPr>
      </p:pic>
      <p:pic>
        <p:nvPicPr>
          <p:cNvPr id="92163" name="Picture 3" descr="H:\IMG_20150922_103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3071813"/>
            <a:ext cx="60007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title"/>
          </p:nvPr>
        </p:nvSpPr>
        <p:spPr>
          <a:xfrm>
            <a:off x="5500688" y="857250"/>
            <a:ext cx="3186112" cy="1428750"/>
          </a:xfrm>
        </p:spPr>
        <p:txBody>
          <a:bodyPr/>
          <a:lstStyle/>
          <a:p>
            <a:r>
              <a:rPr lang="ru-RU" sz="3200" b="1" smtClean="0">
                <a:latin typeface="Monotype Corsiva" pitchFamily="66" charset="0"/>
              </a:rPr>
              <a:t>Интеллектуальная игра    «Знатоки  русского языка»</a:t>
            </a:r>
          </a:p>
        </p:txBody>
      </p:sp>
      <p:pic>
        <p:nvPicPr>
          <p:cNvPr id="93186" name="Picture 2" descr="C:\Documents and Settings\Vicont\Рабочий стол\фото\201512231009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486400" cy="3757613"/>
          </a:xfrm>
        </p:spPr>
      </p:pic>
      <p:pic>
        <p:nvPicPr>
          <p:cNvPr id="93187" name="Picture 3" descr="C:\Documents and Settings\Vicont\Рабочий стол\фото\201512231045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2857500"/>
            <a:ext cx="60721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latin typeface="Arial" charset="0"/>
              </a:rPr>
              <a:t>Книжно-иллюстративная выставка</a:t>
            </a:r>
          </a:p>
        </p:txBody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</p:txBody>
      </p:sp>
      <p:pic>
        <p:nvPicPr>
          <p:cNvPr id="102404" name="Picture 4" descr="DSC08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557338"/>
            <a:ext cx="6481763" cy="481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latin typeface="Script MT Bold" pitchFamily="66" charset="0"/>
              </a:rPr>
              <a:t>Всемирный день чтения вслух</a:t>
            </a:r>
          </a:p>
        </p:txBody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3428" name="Picture 4" descr="3-А чтение 1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582945"/>
            <a:ext cx="7776219" cy="4953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Другая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118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Arial</vt:lpstr>
      <vt:lpstr>Calibri</vt:lpstr>
      <vt:lpstr>Georgia</vt:lpstr>
      <vt:lpstr>Monotype Corsiva</vt:lpstr>
      <vt:lpstr>Script MT Bold</vt:lpstr>
      <vt:lpstr>Times New Roman</vt:lpstr>
      <vt:lpstr>Trebuchet MS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День русского языка в МБОУ  «СШ №16» города Евпатории</vt:lpstr>
      <vt:lpstr>Презентация PowerPoint</vt:lpstr>
      <vt:lpstr>Презентация PowerPoint</vt:lpstr>
      <vt:lpstr>В.И.Даль – великий писатель и лингвист</vt:lpstr>
      <vt:lpstr>Разгадываем кроссворды</vt:lpstr>
      <vt:lpstr>КВН « Весёлая грамматика»</vt:lpstr>
      <vt:lpstr>Интеллектуальная игра    «Знатоки  русского языка»</vt:lpstr>
      <vt:lpstr>Книжно-иллюстративная выставка</vt:lpstr>
      <vt:lpstr>Всемирный день чтения вслух</vt:lpstr>
      <vt:lpstr>Презентация PowerPoint</vt:lpstr>
      <vt:lpstr>«Идут века, а гении бессмертны…» (А.С. Пушкин)</vt:lpstr>
      <vt:lpstr>Презентация PowerPoint</vt:lpstr>
      <vt:lpstr>Презентация PowerPoint</vt:lpstr>
      <vt:lpstr>«День букваря» в рамках празднования Дня славянской письменности и культуры.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user01</cp:lastModifiedBy>
  <cp:revision>7</cp:revision>
  <dcterms:created xsi:type="dcterms:W3CDTF">2016-12-08T20:00:17Z</dcterms:created>
  <dcterms:modified xsi:type="dcterms:W3CDTF">2016-12-09T06:30:52Z</dcterms:modified>
</cp:coreProperties>
</file>