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98" r:id="rId4"/>
    <p:sldId id="299" r:id="rId5"/>
    <p:sldId id="300" r:id="rId6"/>
    <p:sldId id="306" r:id="rId7"/>
    <p:sldId id="301" r:id="rId8"/>
    <p:sldId id="302" r:id="rId9"/>
    <p:sldId id="303" r:id="rId10"/>
    <p:sldId id="307" r:id="rId11"/>
    <p:sldId id="304" r:id="rId12"/>
    <p:sldId id="305" r:id="rId13"/>
    <p:sldId id="29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5A022-5525-474E-87E1-1120FAAFBA3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11C7F-2747-4457-97B9-DB1D4FF83319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7389F-C959-4EE6-B6E5-BEC71EBE27AC}" type="parTrans" cxnId="{74D49BF3-1D45-4BBC-B0E5-04B6C5F4ACA5}">
      <dgm:prSet/>
      <dgm:spPr/>
      <dgm:t>
        <a:bodyPr/>
        <a:lstStyle/>
        <a:p>
          <a:endParaRPr lang="ru-RU"/>
        </a:p>
      </dgm:t>
    </dgm:pt>
    <dgm:pt modelId="{688E8CDB-1CDD-4D2A-B728-D1294A218101}" type="sibTrans" cxnId="{74D49BF3-1D45-4BBC-B0E5-04B6C5F4ACA5}">
      <dgm:prSet/>
      <dgm:spPr/>
      <dgm:t>
        <a:bodyPr/>
        <a:lstStyle/>
        <a:p>
          <a:endParaRPr lang="ru-RU"/>
        </a:p>
      </dgm:t>
    </dgm:pt>
    <dgm:pt modelId="{093F8478-A4B8-4E20-848E-804175719CD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Конвенция ООН о правах ребенка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36D2B-B398-4D3A-B416-6DA3A6558B1C}" type="parTrans" cxnId="{B7982D20-A6E5-4143-9956-4F657494B232}">
      <dgm:prSet/>
      <dgm:spPr/>
      <dgm:t>
        <a:bodyPr/>
        <a:lstStyle/>
        <a:p>
          <a:endParaRPr lang="ru-RU"/>
        </a:p>
      </dgm:t>
    </dgm:pt>
    <dgm:pt modelId="{C6096CDA-9E8F-4F22-80D8-7850DB4553DC}" type="sibTrans" cxnId="{B7982D20-A6E5-4143-9956-4F657494B232}">
      <dgm:prSet/>
      <dgm:spPr/>
      <dgm:t>
        <a:bodyPr/>
        <a:lstStyle/>
        <a:p>
          <a:endParaRPr lang="ru-RU"/>
        </a:p>
      </dgm:t>
    </dgm:pt>
    <dgm:pt modelId="{B23FF43C-9DC8-44DA-AAE7-DDC26D59FA3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1CC3B-1EFC-40CC-A2F8-F9F854EAC6B8}" type="parTrans" cxnId="{A9E5B09D-2E28-4FD4-A5BF-97F1BA4CE8B0}">
      <dgm:prSet/>
      <dgm:spPr/>
      <dgm:t>
        <a:bodyPr/>
        <a:lstStyle/>
        <a:p>
          <a:endParaRPr lang="ru-RU"/>
        </a:p>
      </dgm:t>
    </dgm:pt>
    <dgm:pt modelId="{A729EAA5-0B30-4A44-B36D-65565B0BA00A}" type="sibTrans" cxnId="{A9E5B09D-2E28-4FD4-A5BF-97F1BA4CE8B0}">
      <dgm:prSet/>
      <dgm:spPr/>
      <dgm:t>
        <a:bodyPr/>
        <a:lstStyle/>
        <a:p>
          <a:endParaRPr lang="ru-RU"/>
        </a:p>
      </dgm:t>
    </dgm:pt>
    <dgm:pt modelId="{E902C27D-25F5-4A9B-95BB-EC11A9A17F7F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1DAA6-EBCA-47C1-9A1B-7FA18304072D}" type="parTrans" cxnId="{1A4AB4DC-92D5-4BBD-B695-42808C01C165}">
      <dgm:prSet/>
      <dgm:spPr/>
      <dgm:t>
        <a:bodyPr/>
        <a:lstStyle/>
        <a:p>
          <a:endParaRPr lang="ru-RU"/>
        </a:p>
      </dgm:t>
    </dgm:pt>
    <dgm:pt modelId="{4C6E8F9E-7E1A-4147-987C-0ED874A54CF8}" type="sibTrans" cxnId="{1A4AB4DC-92D5-4BBD-B695-42808C01C165}">
      <dgm:prSet/>
      <dgm:spPr/>
      <dgm:t>
        <a:bodyPr/>
        <a:lstStyle/>
        <a:p>
          <a:endParaRPr lang="ru-RU"/>
        </a:p>
      </dgm:t>
    </dgm:pt>
    <dgm:pt modelId="{7D917479-067A-4AA2-BB26-FDAD999A6E1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«Об общественных объединениях»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4EA6E-A23C-4574-9CBB-C78C6FBC84DE}" type="parTrans" cxnId="{B062FA0A-4F0C-4828-9C08-130C65936BDA}">
      <dgm:prSet/>
      <dgm:spPr/>
      <dgm:t>
        <a:bodyPr/>
        <a:lstStyle/>
        <a:p>
          <a:endParaRPr lang="ru-RU"/>
        </a:p>
      </dgm:t>
    </dgm:pt>
    <dgm:pt modelId="{67477F16-12FA-479A-B6ED-E8497BBB5BD6}" type="sibTrans" cxnId="{B062FA0A-4F0C-4828-9C08-130C65936BDA}">
      <dgm:prSet/>
      <dgm:spPr/>
      <dgm:t>
        <a:bodyPr/>
        <a:lstStyle/>
        <a:p>
          <a:endParaRPr lang="ru-RU"/>
        </a:p>
      </dgm:t>
    </dgm:pt>
    <dgm:pt modelId="{016303D5-ACD7-4052-ACE2-26C827332042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34E5E-1818-4C74-8E93-3363ABD6BEF8}" type="parTrans" cxnId="{60745F66-43A4-4F56-9FE2-F2727A4304EC}">
      <dgm:prSet/>
      <dgm:spPr/>
      <dgm:t>
        <a:bodyPr/>
        <a:lstStyle/>
        <a:p>
          <a:endParaRPr lang="ru-RU"/>
        </a:p>
      </dgm:t>
    </dgm:pt>
    <dgm:pt modelId="{41A2128F-015C-4CAD-BEB7-51C3D5DC5EF5}" type="sibTrans" cxnId="{60745F66-43A4-4F56-9FE2-F2727A4304EC}">
      <dgm:prSet/>
      <dgm:spPr/>
      <dgm:t>
        <a:bodyPr/>
        <a:lstStyle/>
        <a:p>
          <a:endParaRPr lang="ru-RU"/>
        </a:p>
      </dgm:t>
    </dgm:pt>
    <dgm:pt modelId="{0D2D7CDC-C6D3-4D7A-9FAC-CFDB2B5425AC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18478-0FE4-473A-AF3D-A5B0436AA048}" type="parTrans" cxnId="{314B99F4-9CB3-43C6-A82A-91DC549CC763}">
      <dgm:prSet/>
      <dgm:spPr/>
      <dgm:t>
        <a:bodyPr/>
        <a:lstStyle/>
        <a:p>
          <a:endParaRPr lang="ru-RU"/>
        </a:p>
      </dgm:t>
    </dgm:pt>
    <dgm:pt modelId="{31A455C6-EE59-4F92-BA34-288198490D70}" type="sibTrans" cxnId="{314B99F4-9CB3-43C6-A82A-91DC549CC763}">
      <dgm:prSet/>
      <dgm:spPr/>
      <dgm:t>
        <a:bodyPr/>
        <a:lstStyle/>
        <a:p>
          <a:endParaRPr lang="ru-RU"/>
        </a:p>
      </dgm:t>
    </dgm:pt>
    <dgm:pt modelId="{39E9E95D-842D-4DAE-9EC0-96F6087C84D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Гражданский кодекс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DEC35-B7AA-4A1F-B69C-49CEBEB405C9}" type="parTrans" cxnId="{4FF5E7A3-3DE7-48EB-A3D6-ED9404FDC347}">
      <dgm:prSet/>
      <dgm:spPr/>
      <dgm:t>
        <a:bodyPr/>
        <a:lstStyle/>
        <a:p>
          <a:endParaRPr lang="ru-RU"/>
        </a:p>
      </dgm:t>
    </dgm:pt>
    <dgm:pt modelId="{5F009A56-2936-4954-9AD9-02C2C0F3AFD0}" type="sibTrans" cxnId="{4FF5E7A3-3DE7-48EB-A3D6-ED9404FDC347}">
      <dgm:prSet/>
      <dgm:spPr/>
      <dgm:t>
        <a:bodyPr/>
        <a:lstStyle/>
        <a:p>
          <a:endParaRPr lang="ru-RU"/>
        </a:p>
      </dgm:t>
    </dgm:pt>
    <dgm:pt modelId="{BDCCAE65-D115-4BAA-8913-9B134ECDC36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 государственной поддержке молодежных и детских общественных объединений»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C4F47-E6E1-45B0-BAB6-4A9C4877829B}" type="parTrans" cxnId="{E64D5666-64F6-4906-A900-922B1117147A}">
      <dgm:prSet/>
      <dgm:spPr/>
      <dgm:t>
        <a:bodyPr/>
        <a:lstStyle/>
        <a:p>
          <a:endParaRPr lang="ru-RU"/>
        </a:p>
      </dgm:t>
    </dgm:pt>
    <dgm:pt modelId="{17BDDEED-8A94-4F55-A79C-7B45C18AF7AD}" type="sibTrans" cxnId="{E64D5666-64F6-4906-A900-922B1117147A}">
      <dgm:prSet/>
      <dgm:spPr/>
      <dgm:t>
        <a:bodyPr/>
        <a:lstStyle/>
        <a:p>
          <a:endParaRPr lang="ru-RU"/>
        </a:p>
      </dgm:t>
    </dgm:pt>
    <dgm:pt modelId="{311B20E9-14DF-4339-8B70-F98432C4D41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 некоммерческих организациях»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A0657-C449-461A-8EF6-6479BDA84205}" type="parTrans" cxnId="{F4124FE9-9D38-42BD-8DB1-8B51DF5D4236}">
      <dgm:prSet/>
      <dgm:spPr/>
      <dgm:t>
        <a:bodyPr/>
        <a:lstStyle/>
        <a:p>
          <a:endParaRPr lang="ru-RU"/>
        </a:p>
      </dgm:t>
    </dgm:pt>
    <dgm:pt modelId="{2B438391-8DC2-45CC-BF3A-D7E3FDCFA475}" type="sibTrans" cxnId="{F4124FE9-9D38-42BD-8DB1-8B51DF5D4236}">
      <dgm:prSet/>
      <dgm:spPr/>
      <dgm:t>
        <a:bodyPr/>
        <a:lstStyle/>
        <a:p>
          <a:endParaRPr lang="ru-RU"/>
        </a:p>
      </dgm:t>
    </dgm:pt>
    <dgm:pt modelId="{29532265-7670-4506-905A-CD20CA703EC5}" type="pres">
      <dgm:prSet presAssocID="{3075A022-5525-474E-87E1-1120FAAFBA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F5CA4E-AE00-4778-8249-C62D2A459E7C}" type="pres">
      <dgm:prSet presAssocID="{68311C7F-2747-4457-97B9-DB1D4FF83319}" presName="composite" presStyleCnt="0"/>
      <dgm:spPr/>
    </dgm:pt>
    <dgm:pt modelId="{A221B12E-5CCC-49DC-9F9E-69414B85A55F}" type="pres">
      <dgm:prSet presAssocID="{68311C7F-2747-4457-97B9-DB1D4FF8331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FC384-8A89-4D6C-8078-308CE3B4102F}" type="pres">
      <dgm:prSet presAssocID="{68311C7F-2747-4457-97B9-DB1D4FF8331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85D4-5102-487B-A58D-B2B824FDFBF8}" type="pres">
      <dgm:prSet presAssocID="{688E8CDB-1CDD-4D2A-B728-D1294A218101}" presName="sp" presStyleCnt="0"/>
      <dgm:spPr/>
    </dgm:pt>
    <dgm:pt modelId="{4D37FA7A-71A0-4591-9612-C3B94D12EAA2}" type="pres">
      <dgm:prSet presAssocID="{B23FF43C-9DC8-44DA-AAE7-DDC26D59FA3C}" presName="composite" presStyleCnt="0"/>
      <dgm:spPr/>
    </dgm:pt>
    <dgm:pt modelId="{9E4D3F67-1331-479F-8E2A-40B4E2943588}" type="pres">
      <dgm:prSet presAssocID="{B23FF43C-9DC8-44DA-AAE7-DDC26D59FA3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D233D-2AFF-4DEC-A0FB-75AEA1D6996C}" type="pres">
      <dgm:prSet presAssocID="{B23FF43C-9DC8-44DA-AAE7-DDC26D59FA3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75AFF-D789-4676-9E1E-6D94C8F697DA}" type="pres">
      <dgm:prSet presAssocID="{A729EAA5-0B30-4A44-B36D-65565B0BA00A}" presName="sp" presStyleCnt="0"/>
      <dgm:spPr/>
    </dgm:pt>
    <dgm:pt modelId="{94232976-A28D-44E8-A921-722AAFC4CE50}" type="pres">
      <dgm:prSet presAssocID="{E902C27D-25F5-4A9B-95BB-EC11A9A17F7F}" presName="composite" presStyleCnt="0"/>
      <dgm:spPr/>
    </dgm:pt>
    <dgm:pt modelId="{DBC99614-3970-48D0-8C60-220452BB9350}" type="pres">
      <dgm:prSet presAssocID="{E902C27D-25F5-4A9B-95BB-EC11A9A17F7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0468D-75E9-4954-A7CC-E9527B30426B}" type="pres">
      <dgm:prSet presAssocID="{E902C27D-25F5-4A9B-95BB-EC11A9A17F7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B41E7-B1B1-439C-8B48-F344049BE3CA}" type="pres">
      <dgm:prSet presAssocID="{4C6E8F9E-7E1A-4147-987C-0ED874A54CF8}" presName="sp" presStyleCnt="0"/>
      <dgm:spPr/>
    </dgm:pt>
    <dgm:pt modelId="{8217F56E-595A-42A5-B145-773DE0FF237B}" type="pres">
      <dgm:prSet presAssocID="{016303D5-ACD7-4052-ACE2-26C827332042}" presName="composite" presStyleCnt="0"/>
      <dgm:spPr/>
    </dgm:pt>
    <dgm:pt modelId="{2DB32D13-9BA6-4E34-8949-846A99396E7E}" type="pres">
      <dgm:prSet presAssocID="{016303D5-ACD7-4052-ACE2-26C82733204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D7B7F-F47C-4DB3-B70A-6404C4588FCC}" type="pres">
      <dgm:prSet presAssocID="{016303D5-ACD7-4052-ACE2-26C82733204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C6C42-295E-4F03-9FB9-A8F8D538E3F4}" type="pres">
      <dgm:prSet presAssocID="{41A2128F-015C-4CAD-BEB7-51C3D5DC5EF5}" presName="sp" presStyleCnt="0"/>
      <dgm:spPr/>
    </dgm:pt>
    <dgm:pt modelId="{078DF109-E7E1-4DA3-9DF1-83C0DAC71F5F}" type="pres">
      <dgm:prSet presAssocID="{0D2D7CDC-C6D3-4D7A-9FAC-CFDB2B5425AC}" presName="composite" presStyleCnt="0"/>
      <dgm:spPr/>
    </dgm:pt>
    <dgm:pt modelId="{D6FB0A08-289F-4DBF-9553-A9615669069D}" type="pres">
      <dgm:prSet presAssocID="{0D2D7CDC-C6D3-4D7A-9FAC-CFDB2B5425A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DDE11-6055-4E15-9F90-BC87394081CF}" type="pres">
      <dgm:prSet presAssocID="{0D2D7CDC-C6D3-4D7A-9FAC-CFDB2B5425A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24FE9-9D38-42BD-8DB1-8B51DF5D4236}" srcId="{0D2D7CDC-C6D3-4D7A-9FAC-CFDB2B5425AC}" destId="{311B20E9-14DF-4339-8B70-F98432C4D416}" srcOrd="0" destOrd="0" parTransId="{410A0657-C449-461A-8EF6-6479BDA84205}" sibTransId="{2B438391-8DC2-45CC-BF3A-D7E3FDCFA475}"/>
    <dgm:cxn modelId="{B6281D9A-553A-454D-A44B-B71E7CF3D1F7}" type="presOf" srcId="{B23FF43C-9DC8-44DA-AAE7-DDC26D59FA3C}" destId="{9E4D3F67-1331-479F-8E2A-40B4E2943588}" srcOrd="0" destOrd="0" presId="urn:microsoft.com/office/officeart/2005/8/layout/chevron2"/>
    <dgm:cxn modelId="{4FF5E7A3-3DE7-48EB-A3D6-ED9404FDC347}" srcId="{B23FF43C-9DC8-44DA-AAE7-DDC26D59FA3C}" destId="{39E9E95D-842D-4DAE-9EC0-96F6087C84D2}" srcOrd="0" destOrd="0" parTransId="{26BDEC35-B7AA-4A1F-B69C-49CEBEB405C9}" sibTransId="{5F009A56-2936-4954-9AD9-02C2C0F3AFD0}"/>
    <dgm:cxn modelId="{B1E0C6EB-C92F-4A44-857C-926FB286464D}" type="presOf" srcId="{7D917479-067A-4AA2-BB26-FDAD999A6E13}" destId="{2BC0468D-75E9-4954-A7CC-E9527B30426B}" srcOrd="0" destOrd="0" presId="urn:microsoft.com/office/officeart/2005/8/layout/chevron2"/>
    <dgm:cxn modelId="{5E6BC122-19DB-4523-A0B9-E82B392656BF}" type="presOf" srcId="{093F8478-A4B8-4E20-848E-804175719CDE}" destId="{F2EFC384-8A89-4D6C-8078-308CE3B4102F}" srcOrd="0" destOrd="0" presId="urn:microsoft.com/office/officeart/2005/8/layout/chevron2"/>
    <dgm:cxn modelId="{A9E5B09D-2E28-4FD4-A5BF-97F1BA4CE8B0}" srcId="{3075A022-5525-474E-87E1-1120FAAFBA36}" destId="{B23FF43C-9DC8-44DA-AAE7-DDC26D59FA3C}" srcOrd="1" destOrd="0" parTransId="{59E1CC3B-1EFC-40CC-A2F8-F9F854EAC6B8}" sibTransId="{A729EAA5-0B30-4A44-B36D-65565B0BA00A}"/>
    <dgm:cxn modelId="{EE7D753F-ABB4-45FA-8648-C3DF4A4714AD}" type="presOf" srcId="{311B20E9-14DF-4339-8B70-F98432C4D416}" destId="{AF1DDE11-6055-4E15-9F90-BC87394081CF}" srcOrd="0" destOrd="0" presId="urn:microsoft.com/office/officeart/2005/8/layout/chevron2"/>
    <dgm:cxn modelId="{314B99F4-9CB3-43C6-A82A-91DC549CC763}" srcId="{3075A022-5525-474E-87E1-1120FAAFBA36}" destId="{0D2D7CDC-C6D3-4D7A-9FAC-CFDB2B5425AC}" srcOrd="4" destOrd="0" parTransId="{5B818478-0FE4-473A-AF3D-A5B0436AA048}" sibTransId="{31A455C6-EE59-4F92-BA34-288198490D70}"/>
    <dgm:cxn modelId="{4FDE5EFE-9DC8-4ABA-88C5-94BDC4EC86F9}" type="presOf" srcId="{0D2D7CDC-C6D3-4D7A-9FAC-CFDB2B5425AC}" destId="{D6FB0A08-289F-4DBF-9553-A9615669069D}" srcOrd="0" destOrd="0" presId="urn:microsoft.com/office/officeart/2005/8/layout/chevron2"/>
    <dgm:cxn modelId="{4DE5B122-F7F0-4FAD-913B-B7B4B7E08D36}" type="presOf" srcId="{BDCCAE65-D115-4BAA-8913-9B134ECDC36F}" destId="{266D7B7F-F47C-4DB3-B70A-6404C4588FCC}" srcOrd="0" destOrd="0" presId="urn:microsoft.com/office/officeart/2005/8/layout/chevron2"/>
    <dgm:cxn modelId="{74D49BF3-1D45-4BBC-B0E5-04B6C5F4ACA5}" srcId="{3075A022-5525-474E-87E1-1120FAAFBA36}" destId="{68311C7F-2747-4457-97B9-DB1D4FF83319}" srcOrd="0" destOrd="0" parTransId="{6E67389F-C959-4EE6-B6E5-BEC71EBE27AC}" sibTransId="{688E8CDB-1CDD-4D2A-B728-D1294A218101}"/>
    <dgm:cxn modelId="{B7982D20-A6E5-4143-9956-4F657494B232}" srcId="{68311C7F-2747-4457-97B9-DB1D4FF83319}" destId="{093F8478-A4B8-4E20-848E-804175719CDE}" srcOrd="0" destOrd="0" parTransId="{20636D2B-B398-4D3A-B416-6DA3A6558B1C}" sibTransId="{C6096CDA-9E8F-4F22-80D8-7850DB4553DC}"/>
    <dgm:cxn modelId="{E64D5666-64F6-4906-A900-922B1117147A}" srcId="{016303D5-ACD7-4052-ACE2-26C827332042}" destId="{BDCCAE65-D115-4BAA-8913-9B134ECDC36F}" srcOrd="0" destOrd="0" parTransId="{251C4F47-E6E1-45B0-BAB6-4A9C4877829B}" sibTransId="{17BDDEED-8A94-4F55-A79C-7B45C18AF7AD}"/>
    <dgm:cxn modelId="{1A4AB4DC-92D5-4BBD-B695-42808C01C165}" srcId="{3075A022-5525-474E-87E1-1120FAAFBA36}" destId="{E902C27D-25F5-4A9B-95BB-EC11A9A17F7F}" srcOrd="2" destOrd="0" parTransId="{B041DAA6-EBCA-47C1-9A1B-7FA18304072D}" sibTransId="{4C6E8F9E-7E1A-4147-987C-0ED874A54CF8}"/>
    <dgm:cxn modelId="{921D7245-1AE8-4D0C-96C0-32D4CBB2DA36}" type="presOf" srcId="{3075A022-5525-474E-87E1-1120FAAFBA36}" destId="{29532265-7670-4506-905A-CD20CA703EC5}" srcOrd="0" destOrd="0" presId="urn:microsoft.com/office/officeart/2005/8/layout/chevron2"/>
    <dgm:cxn modelId="{60745F66-43A4-4F56-9FE2-F2727A4304EC}" srcId="{3075A022-5525-474E-87E1-1120FAAFBA36}" destId="{016303D5-ACD7-4052-ACE2-26C827332042}" srcOrd="3" destOrd="0" parTransId="{2DB34E5E-1818-4C74-8E93-3363ABD6BEF8}" sibTransId="{41A2128F-015C-4CAD-BEB7-51C3D5DC5EF5}"/>
    <dgm:cxn modelId="{70F2749D-33DE-4C06-A201-DD761B157909}" type="presOf" srcId="{68311C7F-2747-4457-97B9-DB1D4FF83319}" destId="{A221B12E-5CCC-49DC-9F9E-69414B85A55F}" srcOrd="0" destOrd="0" presId="urn:microsoft.com/office/officeart/2005/8/layout/chevron2"/>
    <dgm:cxn modelId="{D3D38E88-2ABF-4668-A859-0D9655C53CF4}" type="presOf" srcId="{016303D5-ACD7-4052-ACE2-26C827332042}" destId="{2DB32D13-9BA6-4E34-8949-846A99396E7E}" srcOrd="0" destOrd="0" presId="urn:microsoft.com/office/officeart/2005/8/layout/chevron2"/>
    <dgm:cxn modelId="{DB777808-2EFC-4A46-8C01-D252371EBB29}" type="presOf" srcId="{39E9E95D-842D-4DAE-9EC0-96F6087C84D2}" destId="{3D3D233D-2AFF-4DEC-A0FB-75AEA1D6996C}" srcOrd="0" destOrd="0" presId="urn:microsoft.com/office/officeart/2005/8/layout/chevron2"/>
    <dgm:cxn modelId="{8314B221-2BBE-4DC8-953C-4F4659F643ED}" type="presOf" srcId="{E902C27D-25F5-4A9B-95BB-EC11A9A17F7F}" destId="{DBC99614-3970-48D0-8C60-220452BB9350}" srcOrd="0" destOrd="0" presId="urn:microsoft.com/office/officeart/2005/8/layout/chevron2"/>
    <dgm:cxn modelId="{B062FA0A-4F0C-4828-9C08-130C65936BDA}" srcId="{E902C27D-25F5-4A9B-95BB-EC11A9A17F7F}" destId="{7D917479-067A-4AA2-BB26-FDAD999A6E13}" srcOrd="0" destOrd="0" parTransId="{3644EA6E-A23C-4574-9CBB-C78C6FBC84DE}" sibTransId="{67477F16-12FA-479A-B6ED-E8497BBB5BD6}"/>
    <dgm:cxn modelId="{5D9BF23F-2BB2-48CF-BBB0-C796C52E8DD4}" type="presParOf" srcId="{29532265-7670-4506-905A-CD20CA703EC5}" destId="{8BF5CA4E-AE00-4778-8249-C62D2A459E7C}" srcOrd="0" destOrd="0" presId="urn:microsoft.com/office/officeart/2005/8/layout/chevron2"/>
    <dgm:cxn modelId="{5EFC2E6F-EBA8-4F62-B6B2-D4B767D0E88A}" type="presParOf" srcId="{8BF5CA4E-AE00-4778-8249-C62D2A459E7C}" destId="{A221B12E-5CCC-49DC-9F9E-69414B85A55F}" srcOrd="0" destOrd="0" presId="urn:microsoft.com/office/officeart/2005/8/layout/chevron2"/>
    <dgm:cxn modelId="{81DDEF8E-29F8-4311-8818-E6D37F5FEB84}" type="presParOf" srcId="{8BF5CA4E-AE00-4778-8249-C62D2A459E7C}" destId="{F2EFC384-8A89-4D6C-8078-308CE3B4102F}" srcOrd="1" destOrd="0" presId="urn:microsoft.com/office/officeart/2005/8/layout/chevron2"/>
    <dgm:cxn modelId="{97141D9D-1B15-45B0-B364-695E228C37AC}" type="presParOf" srcId="{29532265-7670-4506-905A-CD20CA703EC5}" destId="{2AF085D4-5102-487B-A58D-B2B824FDFBF8}" srcOrd="1" destOrd="0" presId="urn:microsoft.com/office/officeart/2005/8/layout/chevron2"/>
    <dgm:cxn modelId="{DD7A323A-7B1A-419C-B193-034AB61BAD75}" type="presParOf" srcId="{29532265-7670-4506-905A-CD20CA703EC5}" destId="{4D37FA7A-71A0-4591-9612-C3B94D12EAA2}" srcOrd="2" destOrd="0" presId="urn:microsoft.com/office/officeart/2005/8/layout/chevron2"/>
    <dgm:cxn modelId="{284986FE-3635-4766-A2A9-8D3EA12B3D7F}" type="presParOf" srcId="{4D37FA7A-71A0-4591-9612-C3B94D12EAA2}" destId="{9E4D3F67-1331-479F-8E2A-40B4E2943588}" srcOrd="0" destOrd="0" presId="urn:microsoft.com/office/officeart/2005/8/layout/chevron2"/>
    <dgm:cxn modelId="{972AF845-225A-4033-AC5C-0377FDF18EE2}" type="presParOf" srcId="{4D37FA7A-71A0-4591-9612-C3B94D12EAA2}" destId="{3D3D233D-2AFF-4DEC-A0FB-75AEA1D6996C}" srcOrd="1" destOrd="0" presId="urn:microsoft.com/office/officeart/2005/8/layout/chevron2"/>
    <dgm:cxn modelId="{3A3FD579-8775-4C06-BDD8-4BB93C5D8513}" type="presParOf" srcId="{29532265-7670-4506-905A-CD20CA703EC5}" destId="{BF575AFF-D789-4676-9E1E-6D94C8F697DA}" srcOrd="3" destOrd="0" presId="urn:microsoft.com/office/officeart/2005/8/layout/chevron2"/>
    <dgm:cxn modelId="{8F9B075F-EA41-4442-8E54-B24CA31D7CEF}" type="presParOf" srcId="{29532265-7670-4506-905A-CD20CA703EC5}" destId="{94232976-A28D-44E8-A921-722AAFC4CE50}" srcOrd="4" destOrd="0" presId="urn:microsoft.com/office/officeart/2005/8/layout/chevron2"/>
    <dgm:cxn modelId="{BFC7BB69-87D5-486B-AD62-4F3D96F2D742}" type="presParOf" srcId="{94232976-A28D-44E8-A921-722AAFC4CE50}" destId="{DBC99614-3970-48D0-8C60-220452BB9350}" srcOrd="0" destOrd="0" presId="urn:microsoft.com/office/officeart/2005/8/layout/chevron2"/>
    <dgm:cxn modelId="{E4E080BD-78B7-4478-B41A-B5E7EAD36EB5}" type="presParOf" srcId="{94232976-A28D-44E8-A921-722AAFC4CE50}" destId="{2BC0468D-75E9-4954-A7CC-E9527B30426B}" srcOrd="1" destOrd="0" presId="urn:microsoft.com/office/officeart/2005/8/layout/chevron2"/>
    <dgm:cxn modelId="{0A70097B-4913-4793-A924-8652DD141B9F}" type="presParOf" srcId="{29532265-7670-4506-905A-CD20CA703EC5}" destId="{7ACB41E7-B1B1-439C-8B48-F344049BE3CA}" srcOrd="5" destOrd="0" presId="urn:microsoft.com/office/officeart/2005/8/layout/chevron2"/>
    <dgm:cxn modelId="{271AD68D-4F76-47B4-A86E-5F3340721DDA}" type="presParOf" srcId="{29532265-7670-4506-905A-CD20CA703EC5}" destId="{8217F56E-595A-42A5-B145-773DE0FF237B}" srcOrd="6" destOrd="0" presId="urn:microsoft.com/office/officeart/2005/8/layout/chevron2"/>
    <dgm:cxn modelId="{6695683E-F016-4887-93E8-F733C9656FD5}" type="presParOf" srcId="{8217F56E-595A-42A5-B145-773DE0FF237B}" destId="{2DB32D13-9BA6-4E34-8949-846A99396E7E}" srcOrd="0" destOrd="0" presId="urn:microsoft.com/office/officeart/2005/8/layout/chevron2"/>
    <dgm:cxn modelId="{9E14662E-88A8-4E1E-889C-B0D2081D71F0}" type="presParOf" srcId="{8217F56E-595A-42A5-B145-773DE0FF237B}" destId="{266D7B7F-F47C-4DB3-B70A-6404C4588FCC}" srcOrd="1" destOrd="0" presId="urn:microsoft.com/office/officeart/2005/8/layout/chevron2"/>
    <dgm:cxn modelId="{89DFE4F5-9DE4-4CF2-AA50-E3E6E6A7ED11}" type="presParOf" srcId="{29532265-7670-4506-905A-CD20CA703EC5}" destId="{653C6C42-295E-4F03-9FB9-A8F8D538E3F4}" srcOrd="7" destOrd="0" presId="urn:microsoft.com/office/officeart/2005/8/layout/chevron2"/>
    <dgm:cxn modelId="{1B55CA80-D878-4A30-B488-2047A3DCCEC9}" type="presParOf" srcId="{29532265-7670-4506-905A-CD20CA703EC5}" destId="{078DF109-E7E1-4DA3-9DF1-83C0DAC71F5F}" srcOrd="8" destOrd="0" presId="urn:microsoft.com/office/officeart/2005/8/layout/chevron2"/>
    <dgm:cxn modelId="{795FA5CA-C0CA-42D7-BD44-4D372D7859B6}" type="presParOf" srcId="{078DF109-E7E1-4DA3-9DF1-83C0DAC71F5F}" destId="{D6FB0A08-289F-4DBF-9553-A9615669069D}" srcOrd="0" destOrd="0" presId="urn:microsoft.com/office/officeart/2005/8/layout/chevron2"/>
    <dgm:cxn modelId="{D861674E-BFBB-470E-B689-499B1F8E52D1}" type="presParOf" srcId="{078DF109-E7E1-4DA3-9DF1-83C0DAC71F5F}" destId="{AF1DDE11-6055-4E15-9F90-BC87394081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AF254-F03B-41CF-ACB2-CBA4A87ADB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FB8460-22AB-494C-B138-75016466EA63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F6340-48AA-4777-8F25-CA22931AED84}" type="parTrans" cxnId="{FC4F79A1-187C-41C8-8191-7EB5164651FB}">
      <dgm:prSet/>
      <dgm:spPr/>
      <dgm:t>
        <a:bodyPr/>
        <a:lstStyle/>
        <a:p>
          <a:endParaRPr lang="ru-RU"/>
        </a:p>
      </dgm:t>
    </dgm:pt>
    <dgm:pt modelId="{EC67372E-124C-43DB-9154-D9F37481AE19}" type="sibTrans" cxnId="{FC4F79A1-187C-41C8-8191-7EB5164651FB}">
      <dgm:prSet/>
      <dgm:spPr/>
      <dgm:t>
        <a:bodyPr/>
        <a:lstStyle/>
        <a:p>
          <a:endParaRPr lang="ru-RU"/>
        </a:p>
      </dgm:t>
    </dgm:pt>
    <dgm:pt modelId="{147A68C3-808C-4EAF-8EF3-4BCA6DCCA70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«Об основных гарантиях прав ребенка в Российской Федерации»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B1832-02B4-4A34-B244-1FE985767B05}" type="parTrans" cxnId="{2F61ACFB-A0F7-4551-B6D0-D5F5903C49B5}">
      <dgm:prSet/>
      <dgm:spPr/>
      <dgm:t>
        <a:bodyPr/>
        <a:lstStyle/>
        <a:p>
          <a:endParaRPr lang="ru-RU"/>
        </a:p>
      </dgm:t>
    </dgm:pt>
    <dgm:pt modelId="{CA961B67-2DC9-4D95-9392-95CD58B78E2D}" type="sibTrans" cxnId="{2F61ACFB-A0F7-4551-B6D0-D5F5903C49B5}">
      <dgm:prSet/>
      <dgm:spPr/>
      <dgm:t>
        <a:bodyPr/>
        <a:lstStyle/>
        <a:p>
          <a:endParaRPr lang="ru-RU"/>
        </a:p>
      </dgm:t>
    </dgm:pt>
    <dgm:pt modelId="{0CD15974-C0FD-450D-BD51-62C0AB72D6F8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764E6-98B0-4C46-B33C-79ADF65D0588}" type="parTrans" cxnId="{45D8F5BC-F641-44C7-BFFE-37F9D5FB7C20}">
      <dgm:prSet/>
      <dgm:spPr/>
      <dgm:t>
        <a:bodyPr/>
        <a:lstStyle/>
        <a:p>
          <a:endParaRPr lang="ru-RU"/>
        </a:p>
      </dgm:t>
    </dgm:pt>
    <dgm:pt modelId="{DE3EF7FB-61F8-408C-A00D-AD48305F6CBF}" type="sibTrans" cxnId="{45D8F5BC-F641-44C7-BFFE-37F9D5FB7C20}">
      <dgm:prSet/>
      <dgm:spPr/>
      <dgm:t>
        <a:bodyPr/>
        <a:lstStyle/>
        <a:p>
          <a:endParaRPr lang="ru-RU"/>
        </a:p>
      </dgm:t>
    </dgm:pt>
    <dgm:pt modelId="{B16E2040-D9AB-4A3D-BD32-EB699DC0BA96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CDB56-4FF8-48C5-AAED-DE08BEBE78E5}" type="parTrans" cxnId="{8EBEC51E-C4AB-42D0-AD49-1769AD9F4941}">
      <dgm:prSet/>
      <dgm:spPr/>
      <dgm:t>
        <a:bodyPr/>
        <a:lstStyle/>
        <a:p>
          <a:endParaRPr lang="ru-RU"/>
        </a:p>
      </dgm:t>
    </dgm:pt>
    <dgm:pt modelId="{5A5CA5BB-9038-4B38-96E8-05CA8DE70716}" type="sibTrans" cxnId="{8EBEC51E-C4AB-42D0-AD49-1769AD9F4941}">
      <dgm:prSet/>
      <dgm:spPr/>
      <dgm:t>
        <a:bodyPr/>
        <a:lstStyle/>
        <a:p>
          <a:endParaRPr lang="ru-RU"/>
        </a:p>
      </dgm:t>
    </dgm:pt>
    <dgm:pt modelId="{38A1392F-C809-4357-988A-9E098BFAFDB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«Об общих принципах организации местного самоуправления в Российской Федерации»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D7186-B418-40E0-9E7B-693B5E60257C}" type="parTrans" cxnId="{FE4F4A2B-62A2-4D0E-B9C8-D0D9329146F8}">
      <dgm:prSet/>
      <dgm:spPr/>
      <dgm:t>
        <a:bodyPr/>
        <a:lstStyle/>
        <a:p>
          <a:endParaRPr lang="ru-RU"/>
        </a:p>
      </dgm:t>
    </dgm:pt>
    <dgm:pt modelId="{5C4DBE64-BDD6-4536-BD11-0E308F3F4CCF}" type="sibTrans" cxnId="{FE4F4A2B-62A2-4D0E-B9C8-D0D9329146F8}">
      <dgm:prSet/>
      <dgm:spPr/>
      <dgm:t>
        <a:bodyPr/>
        <a:lstStyle/>
        <a:p>
          <a:endParaRPr lang="ru-RU"/>
        </a:p>
      </dgm:t>
    </dgm:pt>
    <dgm:pt modelId="{9436DA9A-9545-47F6-A199-3103073669F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«О реализации Конвенции ООН о правах ребенка и Всемирной декларации об обеспечении выживания, защиты и развития детей»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D16B2-2D00-48AE-A62C-5985950E9B99}" type="parTrans" cxnId="{CF7E72FB-D481-4B46-A421-48ADC5E80C1A}">
      <dgm:prSet/>
      <dgm:spPr/>
      <dgm:t>
        <a:bodyPr/>
        <a:lstStyle/>
        <a:p>
          <a:endParaRPr lang="ru-RU"/>
        </a:p>
      </dgm:t>
    </dgm:pt>
    <dgm:pt modelId="{7CC80A75-DF1D-4901-827F-11B05579D93B}" type="sibTrans" cxnId="{CF7E72FB-D481-4B46-A421-48ADC5E80C1A}">
      <dgm:prSet/>
      <dgm:spPr/>
      <dgm:t>
        <a:bodyPr/>
        <a:lstStyle/>
        <a:p>
          <a:endParaRPr lang="ru-RU"/>
        </a:p>
      </dgm:t>
    </dgm:pt>
    <dgm:pt modelId="{48818FAC-93B0-4BFB-812A-63E436B51623}">
      <dgm:prSet phldrT="[Текст]" phldr="1"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F1EE6-537C-4CC3-BD8B-8E8651D8E01C}" type="parTrans" cxnId="{F8ED8201-535E-4878-A85E-19515DDEDAAF}">
      <dgm:prSet/>
      <dgm:spPr/>
      <dgm:t>
        <a:bodyPr/>
        <a:lstStyle/>
        <a:p>
          <a:endParaRPr lang="ru-RU"/>
        </a:p>
      </dgm:t>
    </dgm:pt>
    <dgm:pt modelId="{D5B0FB94-2FD4-497E-BF35-9B07CAF4F944}" type="sibTrans" cxnId="{F8ED8201-535E-4878-A85E-19515DDEDAAF}">
      <dgm:prSet/>
      <dgm:spPr/>
      <dgm:t>
        <a:bodyPr/>
        <a:lstStyle/>
        <a:p>
          <a:endParaRPr lang="ru-RU"/>
        </a:p>
      </dgm:t>
    </dgm:pt>
    <dgm:pt modelId="{1ABD87E4-2176-4565-9E53-FBF6300E46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 благотворительной деятельности и добровольчестве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волонтерстве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8857C-C241-482D-BA2B-3C9806BAE308}" type="parTrans" cxnId="{CE82551D-FA05-4F6C-95DD-BFD55BC756F8}">
      <dgm:prSet/>
      <dgm:spPr/>
      <dgm:t>
        <a:bodyPr/>
        <a:lstStyle/>
        <a:p>
          <a:endParaRPr lang="ru-RU"/>
        </a:p>
      </dgm:t>
    </dgm:pt>
    <dgm:pt modelId="{31B9041B-C8D6-45F7-A2F9-998FCF77F03C}" type="sibTrans" cxnId="{CE82551D-FA05-4F6C-95DD-BFD55BC756F8}">
      <dgm:prSet/>
      <dgm:spPr/>
      <dgm:t>
        <a:bodyPr/>
        <a:lstStyle/>
        <a:p>
          <a:endParaRPr lang="ru-RU"/>
        </a:p>
      </dgm:t>
    </dgm:pt>
    <dgm:pt modelId="{15B9B2F5-7F9B-4E93-9184-6E12901FC47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«Об образовании в Российской Федерации»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E2F28-C166-495D-A0E3-2118C586AC76}" type="parTrans" cxnId="{2DB22BEE-4F6D-402B-A6E7-770F57FEB56B}">
      <dgm:prSet/>
      <dgm:spPr/>
      <dgm:t>
        <a:bodyPr/>
        <a:lstStyle/>
        <a:p>
          <a:endParaRPr lang="ru-RU"/>
        </a:p>
      </dgm:t>
    </dgm:pt>
    <dgm:pt modelId="{F9899293-9745-4D06-AF54-16743856C02C}" type="sibTrans" cxnId="{2DB22BEE-4F6D-402B-A6E7-770F57FEB56B}">
      <dgm:prSet/>
      <dgm:spPr/>
      <dgm:t>
        <a:bodyPr/>
        <a:lstStyle/>
        <a:p>
          <a:endParaRPr lang="ru-RU"/>
        </a:p>
      </dgm:t>
    </dgm:pt>
    <dgm:pt modelId="{B2B74A75-6E51-48FF-A4B4-56B4EF7467E9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48D6B-106B-42CF-A4B0-6EAD321C0E99}" type="parTrans" cxnId="{C99F4898-0C63-4618-929B-0E3CD02A7B61}">
      <dgm:prSet/>
      <dgm:spPr/>
      <dgm:t>
        <a:bodyPr/>
        <a:lstStyle/>
        <a:p>
          <a:endParaRPr lang="ru-RU"/>
        </a:p>
      </dgm:t>
    </dgm:pt>
    <dgm:pt modelId="{CEC8371A-B256-4D34-803A-C928E68E8921}" type="sibTrans" cxnId="{C99F4898-0C63-4618-929B-0E3CD02A7B61}">
      <dgm:prSet/>
      <dgm:spPr/>
      <dgm:t>
        <a:bodyPr/>
        <a:lstStyle/>
        <a:p>
          <a:endParaRPr lang="ru-RU"/>
        </a:p>
      </dgm:t>
    </dgm:pt>
    <dgm:pt modelId="{32A24C96-8523-485B-9D71-276AC27188CB}" type="pres">
      <dgm:prSet presAssocID="{C15AF254-F03B-41CF-ACB2-CBA4A87ADB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2486C-22C4-46BE-836C-3DF91C757B01}" type="pres">
      <dgm:prSet presAssocID="{24FB8460-22AB-494C-B138-75016466EA63}" presName="composite" presStyleCnt="0"/>
      <dgm:spPr/>
    </dgm:pt>
    <dgm:pt modelId="{1B7F6B0A-5885-46C8-A7A8-CF2DEDFEFD14}" type="pres">
      <dgm:prSet presAssocID="{24FB8460-22AB-494C-B138-75016466EA6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8F608-2EE5-4FD7-9DE3-F4EC765DBA31}" type="pres">
      <dgm:prSet presAssocID="{24FB8460-22AB-494C-B138-75016466EA6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D1E25-ECFE-4B1E-80C0-B32B1FD8DE3A}" type="pres">
      <dgm:prSet presAssocID="{EC67372E-124C-43DB-9154-D9F37481AE19}" presName="sp" presStyleCnt="0"/>
      <dgm:spPr/>
    </dgm:pt>
    <dgm:pt modelId="{2F752731-4D61-46E4-8851-48B919D01930}" type="pres">
      <dgm:prSet presAssocID="{0CD15974-C0FD-450D-BD51-62C0AB72D6F8}" presName="composite" presStyleCnt="0"/>
      <dgm:spPr/>
    </dgm:pt>
    <dgm:pt modelId="{4D6D0C61-EC67-4B76-A5D6-456EA213D476}" type="pres">
      <dgm:prSet presAssocID="{0CD15974-C0FD-450D-BD51-62C0AB72D6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4B2-0373-4A26-A84F-E5077CCAD045}" type="pres">
      <dgm:prSet presAssocID="{0CD15974-C0FD-450D-BD51-62C0AB72D6F8}" presName="descendantText" presStyleLbl="alignAcc1" presStyleIdx="1" presStyleCnt="5" custLinFactNeighborX="1103" custLinFactNeighborY="3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0A660-1757-4136-9190-1A80F54A24DC}" type="pres">
      <dgm:prSet presAssocID="{DE3EF7FB-61F8-408C-A00D-AD48305F6CBF}" presName="sp" presStyleCnt="0"/>
      <dgm:spPr/>
    </dgm:pt>
    <dgm:pt modelId="{8DB408FF-1537-440B-90C0-3617EFF3FE37}" type="pres">
      <dgm:prSet presAssocID="{B16E2040-D9AB-4A3D-BD32-EB699DC0BA96}" presName="composite" presStyleCnt="0"/>
      <dgm:spPr/>
    </dgm:pt>
    <dgm:pt modelId="{FE5C57BD-B461-46A2-91B7-205819BA46EE}" type="pres">
      <dgm:prSet presAssocID="{B16E2040-D9AB-4A3D-BD32-EB699DC0BA9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E8795-2F12-44B7-969E-2AC2FA7E3588}" type="pres">
      <dgm:prSet presAssocID="{B16E2040-D9AB-4A3D-BD32-EB699DC0BA9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81020-47D5-4C51-9B5A-7B36F2B85B4D}" type="pres">
      <dgm:prSet presAssocID="{5A5CA5BB-9038-4B38-96E8-05CA8DE70716}" presName="sp" presStyleCnt="0"/>
      <dgm:spPr/>
    </dgm:pt>
    <dgm:pt modelId="{FE02742A-0906-42F4-A4A4-AA2BE07F97D8}" type="pres">
      <dgm:prSet presAssocID="{B2B74A75-6E51-48FF-A4B4-56B4EF7467E9}" presName="composite" presStyleCnt="0"/>
      <dgm:spPr/>
    </dgm:pt>
    <dgm:pt modelId="{9DEB7E47-C3BE-43CB-8ECD-4F4E130CEA24}" type="pres">
      <dgm:prSet presAssocID="{B2B74A75-6E51-48FF-A4B4-56B4EF7467E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99AE9-780B-4107-A7A3-96EE61D8717D}" type="pres">
      <dgm:prSet presAssocID="{B2B74A75-6E51-48FF-A4B4-56B4EF7467E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C8A52-43F5-4F72-BE1C-B6AB0B588D0C}" type="pres">
      <dgm:prSet presAssocID="{CEC8371A-B256-4D34-803A-C928E68E8921}" presName="sp" presStyleCnt="0"/>
      <dgm:spPr/>
    </dgm:pt>
    <dgm:pt modelId="{574A2DA1-05AC-4343-9A41-2716AFCC67B1}" type="pres">
      <dgm:prSet presAssocID="{48818FAC-93B0-4BFB-812A-63E436B51623}" presName="composite" presStyleCnt="0"/>
      <dgm:spPr/>
    </dgm:pt>
    <dgm:pt modelId="{7B4F05AD-127C-4DAF-86CF-E63629F737A7}" type="pres">
      <dgm:prSet presAssocID="{48818FAC-93B0-4BFB-812A-63E436B5162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1D5A9-5196-4819-83F9-143619E116C1}" type="pres">
      <dgm:prSet presAssocID="{48818FAC-93B0-4BFB-812A-63E436B5162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4F79A1-187C-41C8-8191-7EB5164651FB}" srcId="{C15AF254-F03B-41CF-ACB2-CBA4A87ADB61}" destId="{24FB8460-22AB-494C-B138-75016466EA63}" srcOrd="0" destOrd="0" parTransId="{71DF6340-48AA-4777-8F25-CA22931AED84}" sibTransId="{EC67372E-124C-43DB-9154-D9F37481AE19}"/>
    <dgm:cxn modelId="{E0BDBAA1-5A87-467B-8777-7C190F5DCCFA}" type="presOf" srcId="{0CD15974-C0FD-450D-BD51-62C0AB72D6F8}" destId="{4D6D0C61-EC67-4B76-A5D6-456EA213D476}" srcOrd="0" destOrd="0" presId="urn:microsoft.com/office/officeart/2005/8/layout/chevron2"/>
    <dgm:cxn modelId="{2DB22BEE-4F6D-402B-A6E7-770F57FEB56B}" srcId="{0CD15974-C0FD-450D-BD51-62C0AB72D6F8}" destId="{15B9B2F5-7F9B-4E93-9184-6E12901FC471}" srcOrd="0" destOrd="0" parTransId="{74CE2F28-C166-495D-A0E3-2118C586AC76}" sibTransId="{F9899293-9745-4D06-AF54-16743856C02C}"/>
    <dgm:cxn modelId="{DA5787C7-58F4-4A31-91A0-1255826D1F48}" type="presOf" srcId="{147A68C3-808C-4EAF-8EF3-4BCA6DCCA702}" destId="{BD38F608-2EE5-4FD7-9DE3-F4EC765DBA31}" srcOrd="0" destOrd="0" presId="urn:microsoft.com/office/officeart/2005/8/layout/chevron2"/>
    <dgm:cxn modelId="{FE4F4A2B-62A2-4D0E-B9C8-D0D9329146F8}" srcId="{B16E2040-D9AB-4A3D-BD32-EB699DC0BA96}" destId="{38A1392F-C809-4357-988A-9E098BFAFDB1}" srcOrd="0" destOrd="0" parTransId="{1C6D7186-B418-40E0-9E7B-693B5E60257C}" sibTransId="{5C4DBE64-BDD6-4536-BD11-0E308F3F4CCF}"/>
    <dgm:cxn modelId="{2F61ACFB-A0F7-4551-B6D0-D5F5903C49B5}" srcId="{24FB8460-22AB-494C-B138-75016466EA63}" destId="{147A68C3-808C-4EAF-8EF3-4BCA6DCCA702}" srcOrd="0" destOrd="0" parTransId="{8ACB1832-02B4-4A34-B244-1FE985767B05}" sibTransId="{CA961B67-2DC9-4D95-9392-95CD58B78E2D}"/>
    <dgm:cxn modelId="{CE82551D-FA05-4F6C-95DD-BFD55BC756F8}" srcId="{48818FAC-93B0-4BFB-812A-63E436B51623}" destId="{1ABD87E4-2176-4565-9E53-FBF6300E4616}" srcOrd="0" destOrd="0" parTransId="{6328857C-C241-482D-BA2B-3C9806BAE308}" sibTransId="{31B9041B-C8D6-45F7-A2F9-998FCF77F03C}"/>
    <dgm:cxn modelId="{8EBEC51E-C4AB-42D0-AD49-1769AD9F4941}" srcId="{C15AF254-F03B-41CF-ACB2-CBA4A87ADB61}" destId="{B16E2040-D9AB-4A3D-BD32-EB699DC0BA96}" srcOrd="2" destOrd="0" parTransId="{4FACDB56-4FF8-48C5-AAED-DE08BEBE78E5}" sibTransId="{5A5CA5BB-9038-4B38-96E8-05CA8DE70716}"/>
    <dgm:cxn modelId="{2D055467-C375-494F-8565-E24A06A87924}" type="presOf" srcId="{C15AF254-F03B-41CF-ACB2-CBA4A87ADB61}" destId="{32A24C96-8523-485B-9D71-276AC27188CB}" srcOrd="0" destOrd="0" presId="urn:microsoft.com/office/officeart/2005/8/layout/chevron2"/>
    <dgm:cxn modelId="{3E8BAC9E-9C7B-4130-B283-7816F2704754}" type="presOf" srcId="{24FB8460-22AB-494C-B138-75016466EA63}" destId="{1B7F6B0A-5885-46C8-A7A8-CF2DEDFEFD14}" srcOrd="0" destOrd="0" presId="urn:microsoft.com/office/officeart/2005/8/layout/chevron2"/>
    <dgm:cxn modelId="{C0DA8A20-58AA-45DF-8319-95748E421D73}" type="presOf" srcId="{15B9B2F5-7F9B-4E93-9184-6E12901FC471}" destId="{F7EF84B2-0373-4A26-A84F-E5077CCAD045}" srcOrd="0" destOrd="0" presId="urn:microsoft.com/office/officeart/2005/8/layout/chevron2"/>
    <dgm:cxn modelId="{8A237DBA-511D-465A-9F46-CFAFBDB904C9}" type="presOf" srcId="{B2B74A75-6E51-48FF-A4B4-56B4EF7467E9}" destId="{9DEB7E47-C3BE-43CB-8ECD-4F4E130CEA24}" srcOrd="0" destOrd="0" presId="urn:microsoft.com/office/officeart/2005/8/layout/chevron2"/>
    <dgm:cxn modelId="{3D0E0B73-372C-4979-B202-0EA599F3B6B1}" type="presOf" srcId="{B16E2040-D9AB-4A3D-BD32-EB699DC0BA96}" destId="{FE5C57BD-B461-46A2-91B7-205819BA46EE}" srcOrd="0" destOrd="0" presId="urn:microsoft.com/office/officeart/2005/8/layout/chevron2"/>
    <dgm:cxn modelId="{CF7E72FB-D481-4B46-A421-48ADC5E80C1A}" srcId="{B2B74A75-6E51-48FF-A4B4-56B4EF7467E9}" destId="{9436DA9A-9545-47F6-A199-3103073669FC}" srcOrd="0" destOrd="0" parTransId="{C13D16B2-2D00-48AE-A62C-5985950E9B99}" sibTransId="{7CC80A75-DF1D-4901-827F-11B05579D93B}"/>
    <dgm:cxn modelId="{BDF6A833-4F54-46C6-AF6B-9F931A380D26}" type="presOf" srcId="{1ABD87E4-2176-4565-9E53-FBF6300E4616}" destId="{8C41D5A9-5196-4819-83F9-143619E116C1}" srcOrd="0" destOrd="0" presId="urn:microsoft.com/office/officeart/2005/8/layout/chevron2"/>
    <dgm:cxn modelId="{20433B8A-0C47-495B-AEB9-314611324C48}" type="presOf" srcId="{38A1392F-C809-4357-988A-9E098BFAFDB1}" destId="{014E8795-2F12-44B7-969E-2AC2FA7E3588}" srcOrd="0" destOrd="0" presId="urn:microsoft.com/office/officeart/2005/8/layout/chevron2"/>
    <dgm:cxn modelId="{EF120204-FD49-4B6C-8DD8-EBBB475E2102}" type="presOf" srcId="{9436DA9A-9545-47F6-A199-3103073669FC}" destId="{1A599AE9-780B-4107-A7A3-96EE61D8717D}" srcOrd="0" destOrd="0" presId="urn:microsoft.com/office/officeart/2005/8/layout/chevron2"/>
    <dgm:cxn modelId="{C99F4898-0C63-4618-929B-0E3CD02A7B61}" srcId="{C15AF254-F03B-41CF-ACB2-CBA4A87ADB61}" destId="{B2B74A75-6E51-48FF-A4B4-56B4EF7467E9}" srcOrd="3" destOrd="0" parTransId="{C5748D6B-106B-42CF-A4B0-6EAD321C0E99}" sibTransId="{CEC8371A-B256-4D34-803A-C928E68E8921}"/>
    <dgm:cxn modelId="{EF1A3AB7-11F6-428E-87BE-1CDCBD0B6EDE}" type="presOf" srcId="{48818FAC-93B0-4BFB-812A-63E436B51623}" destId="{7B4F05AD-127C-4DAF-86CF-E63629F737A7}" srcOrd="0" destOrd="0" presId="urn:microsoft.com/office/officeart/2005/8/layout/chevron2"/>
    <dgm:cxn modelId="{45D8F5BC-F641-44C7-BFFE-37F9D5FB7C20}" srcId="{C15AF254-F03B-41CF-ACB2-CBA4A87ADB61}" destId="{0CD15974-C0FD-450D-BD51-62C0AB72D6F8}" srcOrd="1" destOrd="0" parTransId="{077764E6-98B0-4C46-B33C-79ADF65D0588}" sibTransId="{DE3EF7FB-61F8-408C-A00D-AD48305F6CBF}"/>
    <dgm:cxn modelId="{F8ED8201-535E-4878-A85E-19515DDEDAAF}" srcId="{C15AF254-F03B-41CF-ACB2-CBA4A87ADB61}" destId="{48818FAC-93B0-4BFB-812A-63E436B51623}" srcOrd="4" destOrd="0" parTransId="{9E5F1EE6-537C-4CC3-BD8B-8E8651D8E01C}" sibTransId="{D5B0FB94-2FD4-497E-BF35-9B07CAF4F944}"/>
    <dgm:cxn modelId="{7A99114F-1F14-4AC3-9380-23176C4918CA}" type="presParOf" srcId="{32A24C96-8523-485B-9D71-276AC27188CB}" destId="{C612486C-22C4-46BE-836C-3DF91C757B01}" srcOrd="0" destOrd="0" presId="urn:microsoft.com/office/officeart/2005/8/layout/chevron2"/>
    <dgm:cxn modelId="{4B6C1A99-2837-414B-A1F3-327382ABB1F0}" type="presParOf" srcId="{C612486C-22C4-46BE-836C-3DF91C757B01}" destId="{1B7F6B0A-5885-46C8-A7A8-CF2DEDFEFD14}" srcOrd="0" destOrd="0" presId="urn:microsoft.com/office/officeart/2005/8/layout/chevron2"/>
    <dgm:cxn modelId="{C10ED9F4-A62A-41EF-A620-3A870CDB71E0}" type="presParOf" srcId="{C612486C-22C4-46BE-836C-3DF91C757B01}" destId="{BD38F608-2EE5-4FD7-9DE3-F4EC765DBA31}" srcOrd="1" destOrd="0" presId="urn:microsoft.com/office/officeart/2005/8/layout/chevron2"/>
    <dgm:cxn modelId="{025B07EB-97B8-4F55-AE2D-FCE5380F8D02}" type="presParOf" srcId="{32A24C96-8523-485B-9D71-276AC27188CB}" destId="{1ECD1E25-ECFE-4B1E-80C0-B32B1FD8DE3A}" srcOrd="1" destOrd="0" presId="urn:microsoft.com/office/officeart/2005/8/layout/chevron2"/>
    <dgm:cxn modelId="{BB52DFEC-DFC9-4231-9669-723DCFE54C04}" type="presParOf" srcId="{32A24C96-8523-485B-9D71-276AC27188CB}" destId="{2F752731-4D61-46E4-8851-48B919D01930}" srcOrd="2" destOrd="0" presId="urn:microsoft.com/office/officeart/2005/8/layout/chevron2"/>
    <dgm:cxn modelId="{6D9D863E-EB83-40EA-854C-700CBF009BB1}" type="presParOf" srcId="{2F752731-4D61-46E4-8851-48B919D01930}" destId="{4D6D0C61-EC67-4B76-A5D6-456EA213D476}" srcOrd="0" destOrd="0" presId="urn:microsoft.com/office/officeart/2005/8/layout/chevron2"/>
    <dgm:cxn modelId="{E8462FA3-4FAA-4839-B1BA-8EB7CBBFE4AF}" type="presParOf" srcId="{2F752731-4D61-46E4-8851-48B919D01930}" destId="{F7EF84B2-0373-4A26-A84F-E5077CCAD045}" srcOrd="1" destOrd="0" presId="urn:microsoft.com/office/officeart/2005/8/layout/chevron2"/>
    <dgm:cxn modelId="{5C57E956-51CC-40DA-9D17-7B32759570AB}" type="presParOf" srcId="{32A24C96-8523-485B-9D71-276AC27188CB}" destId="{5B10A660-1757-4136-9190-1A80F54A24DC}" srcOrd="3" destOrd="0" presId="urn:microsoft.com/office/officeart/2005/8/layout/chevron2"/>
    <dgm:cxn modelId="{F1F596B6-8872-4AC1-A0F9-232C023A671F}" type="presParOf" srcId="{32A24C96-8523-485B-9D71-276AC27188CB}" destId="{8DB408FF-1537-440B-90C0-3617EFF3FE37}" srcOrd="4" destOrd="0" presId="urn:microsoft.com/office/officeart/2005/8/layout/chevron2"/>
    <dgm:cxn modelId="{1A5B5DE2-1C2E-4659-B76A-7A7F77D70EA4}" type="presParOf" srcId="{8DB408FF-1537-440B-90C0-3617EFF3FE37}" destId="{FE5C57BD-B461-46A2-91B7-205819BA46EE}" srcOrd="0" destOrd="0" presId="urn:microsoft.com/office/officeart/2005/8/layout/chevron2"/>
    <dgm:cxn modelId="{906C38D7-E77E-4DC4-9154-EBDE855E453A}" type="presParOf" srcId="{8DB408FF-1537-440B-90C0-3617EFF3FE37}" destId="{014E8795-2F12-44B7-969E-2AC2FA7E3588}" srcOrd="1" destOrd="0" presId="urn:microsoft.com/office/officeart/2005/8/layout/chevron2"/>
    <dgm:cxn modelId="{FAB5EB04-6B64-4F56-9285-707350DDB4DE}" type="presParOf" srcId="{32A24C96-8523-485B-9D71-276AC27188CB}" destId="{A1781020-47D5-4C51-9B5A-7B36F2B85B4D}" srcOrd="5" destOrd="0" presId="urn:microsoft.com/office/officeart/2005/8/layout/chevron2"/>
    <dgm:cxn modelId="{A180B96F-0C3B-42A4-8B55-54C8817B7023}" type="presParOf" srcId="{32A24C96-8523-485B-9D71-276AC27188CB}" destId="{FE02742A-0906-42F4-A4A4-AA2BE07F97D8}" srcOrd="6" destOrd="0" presId="urn:microsoft.com/office/officeart/2005/8/layout/chevron2"/>
    <dgm:cxn modelId="{30327C80-448C-4E26-AB3E-F86DF9BE534A}" type="presParOf" srcId="{FE02742A-0906-42F4-A4A4-AA2BE07F97D8}" destId="{9DEB7E47-C3BE-43CB-8ECD-4F4E130CEA24}" srcOrd="0" destOrd="0" presId="urn:microsoft.com/office/officeart/2005/8/layout/chevron2"/>
    <dgm:cxn modelId="{143CF5BE-485B-4E66-92C2-F5831A5A8600}" type="presParOf" srcId="{FE02742A-0906-42F4-A4A4-AA2BE07F97D8}" destId="{1A599AE9-780B-4107-A7A3-96EE61D8717D}" srcOrd="1" destOrd="0" presId="urn:microsoft.com/office/officeart/2005/8/layout/chevron2"/>
    <dgm:cxn modelId="{732DB149-F265-4C8E-AED3-B8F4A254C5BC}" type="presParOf" srcId="{32A24C96-8523-485B-9D71-276AC27188CB}" destId="{346C8A52-43F5-4F72-BE1C-B6AB0B588D0C}" srcOrd="7" destOrd="0" presId="urn:microsoft.com/office/officeart/2005/8/layout/chevron2"/>
    <dgm:cxn modelId="{A8B07777-88BC-4290-A424-A4EDE4C808A7}" type="presParOf" srcId="{32A24C96-8523-485B-9D71-276AC27188CB}" destId="{574A2DA1-05AC-4343-9A41-2716AFCC67B1}" srcOrd="8" destOrd="0" presId="urn:microsoft.com/office/officeart/2005/8/layout/chevron2"/>
    <dgm:cxn modelId="{334CB7E8-70B6-41D8-9DE5-199D65A61033}" type="presParOf" srcId="{574A2DA1-05AC-4343-9A41-2716AFCC67B1}" destId="{7B4F05AD-127C-4DAF-86CF-E63629F737A7}" srcOrd="0" destOrd="0" presId="urn:microsoft.com/office/officeart/2005/8/layout/chevron2"/>
    <dgm:cxn modelId="{910DB9F7-2CE0-4E59-B8E1-5E062204CF27}" type="presParOf" srcId="{574A2DA1-05AC-4343-9A41-2716AFCC67B1}" destId="{8C41D5A9-5196-4819-83F9-143619E116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214417-6289-4D87-837D-609B4B0E808A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5749766B-C2B4-48FF-8665-106842E2F36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Детское движение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1B588-6489-4936-A687-EDACDA7BA8C1}" type="parTrans" cxnId="{EC027882-1B4A-41AC-81E2-B6F96C9E3FA0}">
      <dgm:prSet/>
      <dgm:spPr/>
      <dgm:t>
        <a:bodyPr/>
        <a:lstStyle/>
        <a:p>
          <a:endParaRPr lang="ru-RU"/>
        </a:p>
      </dgm:t>
    </dgm:pt>
    <dgm:pt modelId="{6287172A-9826-4EB4-9372-AC313A495E88}" type="sibTrans" cxnId="{EC027882-1B4A-41AC-81E2-B6F96C9E3FA0}">
      <dgm:prSet/>
      <dgm:spPr/>
      <dgm:t>
        <a:bodyPr/>
        <a:lstStyle/>
        <a:p>
          <a:endParaRPr lang="ru-RU"/>
        </a:p>
      </dgm:t>
    </dgm:pt>
    <dgm:pt modelId="{A20C108F-C354-4237-B2A0-CE53C840D49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Детское объединение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C7E0B-034C-4C56-AE0D-F9FBDF4ECF37}" type="parTrans" cxnId="{DCC2A8F1-134D-42A6-BF34-5C095FE28A10}">
      <dgm:prSet/>
      <dgm:spPr/>
      <dgm:t>
        <a:bodyPr/>
        <a:lstStyle/>
        <a:p>
          <a:endParaRPr lang="ru-RU"/>
        </a:p>
      </dgm:t>
    </dgm:pt>
    <dgm:pt modelId="{E38D09D9-6719-4B08-95D4-29FE1D5382AF}" type="sibTrans" cxnId="{DCC2A8F1-134D-42A6-BF34-5C095FE28A10}">
      <dgm:prSet/>
      <dgm:spPr/>
      <dgm:t>
        <a:bodyPr/>
        <a:lstStyle/>
        <a:p>
          <a:endParaRPr lang="ru-RU"/>
        </a:p>
      </dgm:t>
    </dgm:pt>
    <dgm:pt modelId="{3CBF3BD5-4928-43B9-83C5-6F70F640E0A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Детская организация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B0833-C283-4823-85B2-FAD2531BB0FD}" type="parTrans" cxnId="{C0A53916-7A5B-4E73-BFCD-33812AC06BE8}">
      <dgm:prSet/>
      <dgm:spPr/>
      <dgm:t>
        <a:bodyPr/>
        <a:lstStyle/>
        <a:p>
          <a:endParaRPr lang="ru-RU"/>
        </a:p>
      </dgm:t>
    </dgm:pt>
    <dgm:pt modelId="{133FD14E-1FC9-4748-9AE5-D7377464E70F}" type="sibTrans" cxnId="{C0A53916-7A5B-4E73-BFCD-33812AC06BE8}">
      <dgm:prSet/>
      <dgm:spPr/>
      <dgm:t>
        <a:bodyPr/>
        <a:lstStyle/>
        <a:p>
          <a:endParaRPr lang="ru-RU"/>
        </a:p>
      </dgm:t>
    </dgm:pt>
    <dgm:pt modelId="{ABEC1718-0ABF-4414-A940-E5603506243C}" type="pres">
      <dgm:prSet presAssocID="{DA214417-6289-4D87-837D-609B4B0E808A}" presName="Name0" presStyleCnt="0">
        <dgm:presLayoutVars>
          <dgm:dir/>
          <dgm:animLvl val="lvl"/>
          <dgm:resizeHandles val="exact"/>
        </dgm:presLayoutVars>
      </dgm:prSet>
      <dgm:spPr/>
    </dgm:pt>
    <dgm:pt modelId="{1919DCFE-2E0C-4A21-BB58-349235535EFE}" type="pres">
      <dgm:prSet presAssocID="{5749766B-C2B4-48FF-8665-106842E2F36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434F9-5733-47E8-92C4-19E6F82F0819}" type="pres">
      <dgm:prSet presAssocID="{6287172A-9826-4EB4-9372-AC313A495E88}" presName="parTxOnlySpace" presStyleCnt="0"/>
      <dgm:spPr/>
    </dgm:pt>
    <dgm:pt modelId="{1875E7D0-55A5-4BAC-AFDF-8BDEAA365506}" type="pres">
      <dgm:prSet presAssocID="{A20C108F-C354-4237-B2A0-CE53C840D49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B7E37-ECC4-4FAD-B911-116C620C05C0}" type="pres">
      <dgm:prSet presAssocID="{E38D09D9-6719-4B08-95D4-29FE1D5382AF}" presName="parTxOnlySpace" presStyleCnt="0"/>
      <dgm:spPr/>
    </dgm:pt>
    <dgm:pt modelId="{C72DB870-A39B-4583-B228-173E5E3BCDB6}" type="pres">
      <dgm:prSet presAssocID="{3CBF3BD5-4928-43B9-83C5-6F70F640E0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3B927-1979-41D6-8F36-83082B85C802}" type="presOf" srcId="{DA214417-6289-4D87-837D-609B4B0E808A}" destId="{ABEC1718-0ABF-4414-A940-E5603506243C}" srcOrd="0" destOrd="0" presId="urn:microsoft.com/office/officeart/2005/8/layout/chevron1"/>
    <dgm:cxn modelId="{DCC2A8F1-134D-42A6-BF34-5C095FE28A10}" srcId="{DA214417-6289-4D87-837D-609B4B0E808A}" destId="{A20C108F-C354-4237-B2A0-CE53C840D496}" srcOrd="1" destOrd="0" parTransId="{41CC7E0B-034C-4C56-AE0D-F9FBDF4ECF37}" sibTransId="{E38D09D9-6719-4B08-95D4-29FE1D5382AF}"/>
    <dgm:cxn modelId="{5C6062BB-ACB8-4985-A32B-DFC3E5FBAC67}" type="presOf" srcId="{5749766B-C2B4-48FF-8665-106842E2F36A}" destId="{1919DCFE-2E0C-4A21-BB58-349235535EFE}" srcOrd="0" destOrd="0" presId="urn:microsoft.com/office/officeart/2005/8/layout/chevron1"/>
    <dgm:cxn modelId="{C0A53916-7A5B-4E73-BFCD-33812AC06BE8}" srcId="{DA214417-6289-4D87-837D-609B4B0E808A}" destId="{3CBF3BD5-4928-43B9-83C5-6F70F640E0A1}" srcOrd="2" destOrd="0" parTransId="{089B0833-C283-4823-85B2-FAD2531BB0FD}" sibTransId="{133FD14E-1FC9-4748-9AE5-D7377464E70F}"/>
    <dgm:cxn modelId="{EC027882-1B4A-41AC-81E2-B6F96C9E3FA0}" srcId="{DA214417-6289-4D87-837D-609B4B0E808A}" destId="{5749766B-C2B4-48FF-8665-106842E2F36A}" srcOrd="0" destOrd="0" parTransId="{56F1B588-6489-4936-A687-EDACDA7BA8C1}" sibTransId="{6287172A-9826-4EB4-9372-AC313A495E88}"/>
    <dgm:cxn modelId="{E572F6DE-8407-4413-9D05-8F1A3D882E51}" type="presOf" srcId="{A20C108F-C354-4237-B2A0-CE53C840D496}" destId="{1875E7D0-55A5-4BAC-AFDF-8BDEAA365506}" srcOrd="0" destOrd="0" presId="urn:microsoft.com/office/officeart/2005/8/layout/chevron1"/>
    <dgm:cxn modelId="{D7FE0CD0-955F-483F-BC29-C65405EE7D52}" type="presOf" srcId="{3CBF3BD5-4928-43B9-83C5-6F70F640E0A1}" destId="{C72DB870-A39B-4583-B228-173E5E3BCDB6}" srcOrd="0" destOrd="0" presId="urn:microsoft.com/office/officeart/2005/8/layout/chevron1"/>
    <dgm:cxn modelId="{5B307C9C-6CDD-4D37-A80B-8B4C93914B7F}" type="presParOf" srcId="{ABEC1718-0ABF-4414-A940-E5603506243C}" destId="{1919DCFE-2E0C-4A21-BB58-349235535EFE}" srcOrd="0" destOrd="0" presId="urn:microsoft.com/office/officeart/2005/8/layout/chevron1"/>
    <dgm:cxn modelId="{627FBB24-851E-47DA-85EC-E64B9F8DF60A}" type="presParOf" srcId="{ABEC1718-0ABF-4414-A940-E5603506243C}" destId="{5A6434F9-5733-47E8-92C4-19E6F82F0819}" srcOrd="1" destOrd="0" presId="urn:microsoft.com/office/officeart/2005/8/layout/chevron1"/>
    <dgm:cxn modelId="{0B2529B7-4B0D-4A30-BACD-3E72AE033D1A}" type="presParOf" srcId="{ABEC1718-0ABF-4414-A940-E5603506243C}" destId="{1875E7D0-55A5-4BAC-AFDF-8BDEAA365506}" srcOrd="2" destOrd="0" presId="urn:microsoft.com/office/officeart/2005/8/layout/chevron1"/>
    <dgm:cxn modelId="{7A5FC4A4-8248-4EB2-B8DC-8277770DCCAA}" type="presParOf" srcId="{ABEC1718-0ABF-4414-A940-E5603506243C}" destId="{546B7E37-ECC4-4FAD-B911-116C620C05C0}" srcOrd="3" destOrd="0" presId="urn:microsoft.com/office/officeart/2005/8/layout/chevron1"/>
    <dgm:cxn modelId="{83DA4FBC-60C9-4536-8528-A495DF2EE163}" type="presParOf" srcId="{ABEC1718-0ABF-4414-A940-E5603506243C}" destId="{C72DB870-A39B-4583-B228-173E5E3BCD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4BE5E8-67A6-4C5B-A6BE-8C37813AE7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DC313-8016-4CC3-842A-579A812F8EF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D21BF-5059-4E88-9DDB-BF032B361B71}" type="parTrans" cxnId="{A053FBD8-1650-4498-B02B-2820EB1F1BAB}">
      <dgm:prSet/>
      <dgm:spPr/>
      <dgm:t>
        <a:bodyPr/>
        <a:lstStyle/>
        <a:p>
          <a:endParaRPr lang="ru-RU"/>
        </a:p>
      </dgm:t>
    </dgm:pt>
    <dgm:pt modelId="{D36F87BB-26B9-4D71-AED2-D1556C327BBE}" type="sibTrans" cxnId="{A053FBD8-1650-4498-B02B-2820EB1F1BAB}">
      <dgm:prSet/>
      <dgm:spPr/>
      <dgm:t>
        <a:bodyPr/>
        <a:lstStyle/>
        <a:p>
          <a:endParaRPr lang="ru-RU"/>
        </a:p>
      </dgm:t>
    </dgm:pt>
    <dgm:pt modelId="{9865D417-44AC-434A-A6B4-9E8C2BC544D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Степени интересов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BF52B-1C24-4C8F-AD60-E6712E22E202}" type="parTrans" cxnId="{F286BC84-FAE9-4EEC-9FB8-DFB96057F7A4}">
      <dgm:prSet/>
      <dgm:spPr/>
      <dgm:t>
        <a:bodyPr/>
        <a:lstStyle/>
        <a:p>
          <a:endParaRPr lang="ru-RU"/>
        </a:p>
      </dgm:t>
    </dgm:pt>
    <dgm:pt modelId="{6E587206-63E4-41DE-A13F-286DF8C07D38}" type="sibTrans" cxnId="{F286BC84-FAE9-4EEC-9FB8-DFB96057F7A4}">
      <dgm:prSet/>
      <dgm:spPr/>
      <dgm:t>
        <a:bodyPr/>
        <a:lstStyle/>
        <a:p>
          <a:endParaRPr lang="ru-RU"/>
        </a:p>
      </dgm:t>
    </dgm:pt>
    <dgm:pt modelId="{7B91B358-C709-43BE-AB92-C9577F460A4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Составу участников</a:t>
          </a:r>
        </a:p>
      </dgm:t>
    </dgm:pt>
    <dgm:pt modelId="{E3D162AB-885D-42AC-8D0E-2E23CA832763}" type="parTrans" cxnId="{DD31FA15-4265-452C-8F32-2213A44063B9}">
      <dgm:prSet/>
      <dgm:spPr/>
      <dgm:t>
        <a:bodyPr/>
        <a:lstStyle/>
        <a:p>
          <a:endParaRPr lang="ru-RU"/>
        </a:p>
      </dgm:t>
    </dgm:pt>
    <dgm:pt modelId="{6ADE414F-033E-44B5-85E4-0D1835FA896F}" type="sibTrans" cxnId="{DD31FA15-4265-452C-8F32-2213A44063B9}">
      <dgm:prSet/>
      <dgm:spPr/>
      <dgm:t>
        <a:bodyPr/>
        <a:lstStyle/>
        <a:p>
          <a:endParaRPr lang="ru-RU"/>
        </a:p>
      </dgm:t>
    </dgm:pt>
    <dgm:pt modelId="{C5EECDEA-C0D2-4B09-9B88-71AD1784337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Целям </a:t>
          </a:r>
        </a:p>
      </dgm:t>
    </dgm:pt>
    <dgm:pt modelId="{EE42BB6F-747B-4A56-9895-D921CCEFA25D}" type="parTrans" cxnId="{C078B805-7350-4F5F-AD57-3FB2AC5FC9DB}">
      <dgm:prSet/>
      <dgm:spPr/>
      <dgm:t>
        <a:bodyPr/>
        <a:lstStyle/>
        <a:p>
          <a:endParaRPr lang="ru-RU"/>
        </a:p>
      </dgm:t>
    </dgm:pt>
    <dgm:pt modelId="{D079C1E4-F309-40AD-B587-C09B62461768}" type="sibTrans" cxnId="{C078B805-7350-4F5F-AD57-3FB2AC5FC9DB}">
      <dgm:prSet/>
      <dgm:spPr/>
      <dgm:t>
        <a:bodyPr/>
        <a:lstStyle/>
        <a:p>
          <a:endParaRPr lang="ru-RU"/>
        </a:p>
      </dgm:t>
    </dgm:pt>
    <dgm:pt modelId="{EBB0055A-53E0-4DBD-AC2D-0C58EAD6B56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DA9BF-127D-4708-9F82-033DC484347B}" type="parTrans" cxnId="{7487D411-B639-4E93-9861-709996E0C2D5}">
      <dgm:prSet/>
      <dgm:spPr/>
      <dgm:t>
        <a:bodyPr/>
        <a:lstStyle/>
        <a:p>
          <a:endParaRPr lang="ru-RU"/>
        </a:p>
      </dgm:t>
    </dgm:pt>
    <dgm:pt modelId="{9BA3E6E4-6C17-4B44-809E-606DB8996DA7}" type="sibTrans" cxnId="{7487D411-B639-4E93-9861-709996E0C2D5}">
      <dgm:prSet/>
      <dgm:spPr/>
      <dgm:t>
        <a:bodyPr/>
        <a:lstStyle/>
        <a:p>
          <a:endParaRPr lang="ru-RU"/>
        </a:p>
      </dgm:t>
    </dgm:pt>
    <dgm:pt modelId="{93653A35-579D-4802-8F70-375F823D76F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Общественному статусу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220FE-7040-4564-8DD9-B36AC455201A}" type="parTrans" cxnId="{AFD14F5D-D393-45AE-B5D8-23C3B7B4448D}">
      <dgm:prSet/>
      <dgm:spPr/>
      <dgm:t>
        <a:bodyPr/>
        <a:lstStyle/>
        <a:p>
          <a:endParaRPr lang="ru-RU"/>
        </a:p>
      </dgm:t>
    </dgm:pt>
    <dgm:pt modelId="{1D392976-41E6-48C1-A20E-691024EB1A45}" type="sibTrans" cxnId="{AFD14F5D-D393-45AE-B5D8-23C3B7B4448D}">
      <dgm:prSet/>
      <dgm:spPr/>
      <dgm:t>
        <a:bodyPr/>
        <a:lstStyle/>
        <a:p>
          <a:endParaRPr lang="ru-RU"/>
        </a:p>
      </dgm:t>
    </dgm:pt>
    <dgm:pt modelId="{8CF85774-E402-4A19-9E61-E82B730FE303}" type="pres">
      <dgm:prSet presAssocID="{3C4BE5E8-67A6-4C5B-A6BE-8C37813AE7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A1D1E-62D9-4810-A260-C24111649662}" type="pres">
      <dgm:prSet presAssocID="{017DC313-8016-4CC3-842A-579A812F8EF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2BA68-D556-4F1A-B916-6AC26A3C6FE6}" type="pres">
      <dgm:prSet presAssocID="{D36F87BB-26B9-4D71-AED2-D1556C327BBE}" presName="spacer" presStyleCnt="0"/>
      <dgm:spPr/>
    </dgm:pt>
    <dgm:pt modelId="{C3144D2D-3CDA-466A-B5DD-CB6953815081}" type="pres">
      <dgm:prSet presAssocID="{9865D417-44AC-434A-A6B4-9E8C2BC544D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D10BB-3770-4AE1-B8AE-EBD294B74C3C}" type="pres">
      <dgm:prSet presAssocID="{6E587206-63E4-41DE-A13F-286DF8C07D38}" presName="spacer" presStyleCnt="0"/>
      <dgm:spPr/>
    </dgm:pt>
    <dgm:pt modelId="{BC91E75B-09CB-4C00-B22C-77162439D1A0}" type="pres">
      <dgm:prSet presAssocID="{EBB0055A-53E0-4DBD-AC2D-0C58EAD6B56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BBF93-D4AA-4E6D-9BED-0FE052FB2109}" type="pres">
      <dgm:prSet presAssocID="{9BA3E6E4-6C17-4B44-809E-606DB8996DA7}" presName="spacer" presStyleCnt="0"/>
      <dgm:spPr/>
    </dgm:pt>
    <dgm:pt modelId="{3AA0A5E2-F803-4AD1-8836-C176BB70959A}" type="pres">
      <dgm:prSet presAssocID="{C5EECDEA-C0D2-4B09-9B88-71AD1784337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ED882-5A49-4E0A-A2CB-450978F495B5}" type="pres">
      <dgm:prSet presAssocID="{D079C1E4-F309-40AD-B587-C09B62461768}" presName="spacer" presStyleCnt="0"/>
      <dgm:spPr/>
    </dgm:pt>
    <dgm:pt modelId="{0AAF47BC-524C-4457-BDA7-D25F01EB8AAB}" type="pres">
      <dgm:prSet presAssocID="{93653A35-579D-4802-8F70-375F823D76F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0C5F-C65C-4C3B-9A75-47AE13805DBB}" type="pres">
      <dgm:prSet presAssocID="{1D392976-41E6-48C1-A20E-691024EB1A45}" presName="spacer" presStyleCnt="0"/>
      <dgm:spPr/>
    </dgm:pt>
    <dgm:pt modelId="{5C786F2B-438E-45DE-AB2A-2D51B386FEB6}" type="pres">
      <dgm:prSet presAssocID="{7B91B358-C709-43BE-AB92-C9577F460A4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31FA15-4265-452C-8F32-2213A44063B9}" srcId="{3C4BE5E8-67A6-4C5B-A6BE-8C37813AE749}" destId="{7B91B358-C709-43BE-AB92-C9577F460A43}" srcOrd="5" destOrd="0" parTransId="{E3D162AB-885D-42AC-8D0E-2E23CA832763}" sibTransId="{6ADE414F-033E-44B5-85E4-0D1835FA896F}"/>
    <dgm:cxn modelId="{7487D411-B639-4E93-9861-709996E0C2D5}" srcId="{3C4BE5E8-67A6-4C5B-A6BE-8C37813AE749}" destId="{EBB0055A-53E0-4DBD-AC2D-0C58EAD6B562}" srcOrd="2" destOrd="0" parTransId="{4FADA9BF-127D-4708-9F82-033DC484347B}" sibTransId="{9BA3E6E4-6C17-4B44-809E-606DB8996DA7}"/>
    <dgm:cxn modelId="{51405F54-372A-424E-A584-ABB5112BAF76}" type="presOf" srcId="{9865D417-44AC-434A-A6B4-9E8C2BC544D1}" destId="{C3144D2D-3CDA-466A-B5DD-CB6953815081}" srcOrd="0" destOrd="0" presId="urn:microsoft.com/office/officeart/2005/8/layout/vList2"/>
    <dgm:cxn modelId="{6D95203E-8DDB-4D55-AF24-C984FC2F82BD}" type="presOf" srcId="{EBB0055A-53E0-4DBD-AC2D-0C58EAD6B562}" destId="{BC91E75B-09CB-4C00-B22C-77162439D1A0}" srcOrd="0" destOrd="0" presId="urn:microsoft.com/office/officeart/2005/8/layout/vList2"/>
    <dgm:cxn modelId="{593B459A-390D-4119-B5E0-F688A15E972E}" type="presOf" srcId="{3C4BE5E8-67A6-4C5B-A6BE-8C37813AE749}" destId="{8CF85774-E402-4A19-9E61-E82B730FE303}" srcOrd="0" destOrd="0" presId="urn:microsoft.com/office/officeart/2005/8/layout/vList2"/>
    <dgm:cxn modelId="{D70C0DB0-83E8-4C42-953B-4A69B8AC14FC}" type="presOf" srcId="{C5EECDEA-C0D2-4B09-9B88-71AD17843376}" destId="{3AA0A5E2-F803-4AD1-8836-C176BB70959A}" srcOrd="0" destOrd="0" presId="urn:microsoft.com/office/officeart/2005/8/layout/vList2"/>
    <dgm:cxn modelId="{C078B805-7350-4F5F-AD57-3FB2AC5FC9DB}" srcId="{3C4BE5E8-67A6-4C5B-A6BE-8C37813AE749}" destId="{C5EECDEA-C0D2-4B09-9B88-71AD17843376}" srcOrd="3" destOrd="0" parTransId="{EE42BB6F-747B-4A56-9895-D921CCEFA25D}" sibTransId="{D079C1E4-F309-40AD-B587-C09B62461768}"/>
    <dgm:cxn modelId="{A053FBD8-1650-4498-B02B-2820EB1F1BAB}" srcId="{3C4BE5E8-67A6-4C5B-A6BE-8C37813AE749}" destId="{017DC313-8016-4CC3-842A-579A812F8EFF}" srcOrd="0" destOrd="0" parTransId="{824D21BF-5059-4E88-9DDB-BF032B361B71}" sibTransId="{D36F87BB-26B9-4D71-AED2-D1556C327BBE}"/>
    <dgm:cxn modelId="{1AFA08BB-AEF3-4596-AD5E-79FAD54CD318}" type="presOf" srcId="{93653A35-579D-4802-8F70-375F823D76F9}" destId="{0AAF47BC-524C-4457-BDA7-D25F01EB8AAB}" srcOrd="0" destOrd="0" presId="urn:microsoft.com/office/officeart/2005/8/layout/vList2"/>
    <dgm:cxn modelId="{4272E433-B96A-4313-91F0-2F4288148798}" type="presOf" srcId="{017DC313-8016-4CC3-842A-579A812F8EFF}" destId="{49FA1D1E-62D9-4810-A260-C24111649662}" srcOrd="0" destOrd="0" presId="urn:microsoft.com/office/officeart/2005/8/layout/vList2"/>
    <dgm:cxn modelId="{AFD14F5D-D393-45AE-B5D8-23C3B7B4448D}" srcId="{3C4BE5E8-67A6-4C5B-A6BE-8C37813AE749}" destId="{93653A35-579D-4802-8F70-375F823D76F9}" srcOrd="4" destOrd="0" parTransId="{9FE220FE-7040-4564-8DD9-B36AC455201A}" sibTransId="{1D392976-41E6-48C1-A20E-691024EB1A45}"/>
    <dgm:cxn modelId="{F286BC84-FAE9-4EEC-9FB8-DFB96057F7A4}" srcId="{3C4BE5E8-67A6-4C5B-A6BE-8C37813AE749}" destId="{9865D417-44AC-434A-A6B4-9E8C2BC544D1}" srcOrd="1" destOrd="0" parTransId="{043BF52B-1C24-4C8F-AD60-E6712E22E202}" sibTransId="{6E587206-63E4-41DE-A13F-286DF8C07D38}"/>
    <dgm:cxn modelId="{B2AA2739-FF1E-4FF0-82F1-830748DF77A3}" type="presOf" srcId="{7B91B358-C709-43BE-AB92-C9577F460A43}" destId="{5C786F2B-438E-45DE-AB2A-2D51B386FEB6}" srcOrd="0" destOrd="0" presId="urn:microsoft.com/office/officeart/2005/8/layout/vList2"/>
    <dgm:cxn modelId="{EA413852-9BF8-4779-B704-9B3D17D4E607}" type="presParOf" srcId="{8CF85774-E402-4A19-9E61-E82B730FE303}" destId="{49FA1D1E-62D9-4810-A260-C24111649662}" srcOrd="0" destOrd="0" presId="urn:microsoft.com/office/officeart/2005/8/layout/vList2"/>
    <dgm:cxn modelId="{386D43CD-12DF-411B-9517-AB2615051DD2}" type="presParOf" srcId="{8CF85774-E402-4A19-9E61-E82B730FE303}" destId="{3832BA68-D556-4F1A-B916-6AC26A3C6FE6}" srcOrd="1" destOrd="0" presId="urn:microsoft.com/office/officeart/2005/8/layout/vList2"/>
    <dgm:cxn modelId="{42FC5B2E-47E9-4589-9CE6-5685D3C7944D}" type="presParOf" srcId="{8CF85774-E402-4A19-9E61-E82B730FE303}" destId="{C3144D2D-3CDA-466A-B5DD-CB6953815081}" srcOrd="2" destOrd="0" presId="urn:microsoft.com/office/officeart/2005/8/layout/vList2"/>
    <dgm:cxn modelId="{1BE45C9B-497C-4FE3-AEBC-901BEC94603F}" type="presParOf" srcId="{8CF85774-E402-4A19-9E61-E82B730FE303}" destId="{EF5D10BB-3770-4AE1-B8AE-EBD294B74C3C}" srcOrd="3" destOrd="0" presId="urn:microsoft.com/office/officeart/2005/8/layout/vList2"/>
    <dgm:cxn modelId="{F563749A-BE72-4E41-B44D-BFBC9E23DB1E}" type="presParOf" srcId="{8CF85774-E402-4A19-9E61-E82B730FE303}" destId="{BC91E75B-09CB-4C00-B22C-77162439D1A0}" srcOrd="4" destOrd="0" presId="urn:microsoft.com/office/officeart/2005/8/layout/vList2"/>
    <dgm:cxn modelId="{D224BAE3-E13A-4467-8905-ADDD141A86AA}" type="presParOf" srcId="{8CF85774-E402-4A19-9E61-E82B730FE303}" destId="{2A4BBF93-D4AA-4E6D-9BED-0FE052FB2109}" srcOrd="5" destOrd="0" presId="urn:microsoft.com/office/officeart/2005/8/layout/vList2"/>
    <dgm:cxn modelId="{D64C6A0C-1BBF-42BC-99B5-049A7336BD61}" type="presParOf" srcId="{8CF85774-E402-4A19-9E61-E82B730FE303}" destId="{3AA0A5E2-F803-4AD1-8836-C176BB70959A}" srcOrd="6" destOrd="0" presId="urn:microsoft.com/office/officeart/2005/8/layout/vList2"/>
    <dgm:cxn modelId="{AD738A5A-75FC-45FC-AB83-545915F7AFAA}" type="presParOf" srcId="{8CF85774-E402-4A19-9E61-E82B730FE303}" destId="{37DED882-5A49-4E0A-A2CB-450978F495B5}" srcOrd="7" destOrd="0" presId="urn:microsoft.com/office/officeart/2005/8/layout/vList2"/>
    <dgm:cxn modelId="{0B569BF9-DA0A-42AC-B0D3-CC8A5420C48D}" type="presParOf" srcId="{8CF85774-E402-4A19-9E61-E82B730FE303}" destId="{0AAF47BC-524C-4457-BDA7-D25F01EB8AAB}" srcOrd="8" destOrd="0" presId="urn:microsoft.com/office/officeart/2005/8/layout/vList2"/>
    <dgm:cxn modelId="{09401E6C-A6F1-4327-B5B2-59DE96117E9F}" type="presParOf" srcId="{8CF85774-E402-4A19-9E61-E82B730FE303}" destId="{AF920C5F-C65C-4C3B-9A75-47AE13805DBB}" srcOrd="9" destOrd="0" presId="urn:microsoft.com/office/officeart/2005/8/layout/vList2"/>
    <dgm:cxn modelId="{85DF4533-7566-431F-88BA-844D84BEA86D}" type="presParOf" srcId="{8CF85774-E402-4A19-9E61-E82B730FE303}" destId="{5C786F2B-438E-45DE-AB2A-2D51B386FE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F8009-F55F-4D39-A558-01DE734E7323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E22825EA-FAEA-4793-9E23-E843332DAD7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организация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035F8-0B22-4912-A68F-069B61371F96}" type="parTrans" cxnId="{24308F92-E1F7-4FD1-BE90-C4115E37F722}">
      <dgm:prSet/>
      <dgm:spPr/>
      <dgm:t>
        <a:bodyPr/>
        <a:lstStyle/>
        <a:p>
          <a:endParaRPr lang="ru-RU"/>
        </a:p>
      </dgm:t>
    </dgm:pt>
    <dgm:pt modelId="{034916FA-D374-47B3-B521-FA13F3241D5F}" type="sibTrans" cxnId="{24308F92-E1F7-4FD1-BE90-C4115E37F722}">
      <dgm:prSet/>
      <dgm:spPr/>
      <dgm:t>
        <a:bodyPr/>
        <a:lstStyle/>
        <a:p>
          <a:endParaRPr lang="ru-RU"/>
        </a:p>
      </dgm:t>
    </dgm:pt>
    <dgm:pt modelId="{9FFF456E-FE44-4DAA-AF7E-94E4A9C7589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Общественное движение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B77AA-0FDB-4B1C-A4A3-368FF1AC6433}" type="parTrans" cxnId="{C5C26BDA-E5F1-447C-8FEE-2173A721D3A3}">
      <dgm:prSet/>
      <dgm:spPr/>
      <dgm:t>
        <a:bodyPr/>
        <a:lstStyle/>
        <a:p>
          <a:endParaRPr lang="ru-RU"/>
        </a:p>
      </dgm:t>
    </dgm:pt>
    <dgm:pt modelId="{EC22D162-7D85-48C7-A54B-238FE0F28211}" type="sibTrans" cxnId="{C5C26BDA-E5F1-447C-8FEE-2173A721D3A3}">
      <dgm:prSet/>
      <dgm:spPr/>
      <dgm:t>
        <a:bodyPr/>
        <a:lstStyle/>
        <a:p>
          <a:endParaRPr lang="ru-RU"/>
        </a:p>
      </dgm:t>
    </dgm:pt>
    <dgm:pt modelId="{68D01C36-9423-4E33-BDA7-4408D7C3834B}" type="pres">
      <dgm:prSet presAssocID="{DA8F8009-F55F-4D39-A558-01DE734E7323}" presName="Name0" presStyleCnt="0">
        <dgm:presLayoutVars>
          <dgm:dir/>
          <dgm:animLvl val="lvl"/>
          <dgm:resizeHandles val="exact"/>
        </dgm:presLayoutVars>
      </dgm:prSet>
      <dgm:spPr/>
    </dgm:pt>
    <dgm:pt modelId="{55468C5D-C01A-44BB-9587-074EC7CEFC8D}" type="pres">
      <dgm:prSet presAssocID="{E22825EA-FAEA-4793-9E23-E843332DAD74}" presName="parTxOnly" presStyleLbl="node1" presStyleIdx="0" presStyleCnt="2" custScaleY="56414" custLinFactNeighborX="-3491" custLinFactNeighborY="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CC409-E7EE-4A8E-9324-264BE474403A}" type="pres">
      <dgm:prSet presAssocID="{034916FA-D374-47B3-B521-FA13F3241D5F}" presName="parTxOnlySpace" presStyleCnt="0"/>
      <dgm:spPr/>
    </dgm:pt>
    <dgm:pt modelId="{A50EB2D4-C349-4C23-98E2-C1045EBDED64}" type="pres">
      <dgm:prSet presAssocID="{9FFF456E-FE44-4DAA-AF7E-94E4A9C75894}" presName="parTxOnly" presStyleLbl="node1" presStyleIdx="1" presStyleCnt="2" custScaleY="54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A5F8AF-7648-4915-883D-6C8319EABF57}" type="presOf" srcId="{9FFF456E-FE44-4DAA-AF7E-94E4A9C75894}" destId="{A50EB2D4-C349-4C23-98E2-C1045EBDED64}" srcOrd="0" destOrd="0" presId="urn:microsoft.com/office/officeart/2005/8/layout/chevron1"/>
    <dgm:cxn modelId="{45CDD2D1-4631-4878-84CD-774D8ED860BF}" type="presOf" srcId="{E22825EA-FAEA-4793-9E23-E843332DAD74}" destId="{55468C5D-C01A-44BB-9587-074EC7CEFC8D}" srcOrd="0" destOrd="0" presId="urn:microsoft.com/office/officeart/2005/8/layout/chevron1"/>
    <dgm:cxn modelId="{24308F92-E1F7-4FD1-BE90-C4115E37F722}" srcId="{DA8F8009-F55F-4D39-A558-01DE734E7323}" destId="{E22825EA-FAEA-4793-9E23-E843332DAD74}" srcOrd="0" destOrd="0" parTransId="{174035F8-0B22-4912-A68F-069B61371F96}" sibTransId="{034916FA-D374-47B3-B521-FA13F3241D5F}"/>
    <dgm:cxn modelId="{C5C26BDA-E5F1-447C-8FEE-2173A721D3A3}" srcId="{DA8F8009-F55F-4D39-A558-01DE734E7323}" destId="{9FFF456E-FE44-4DAA-AF7E-94E4A9C75894}" srcOrd="1" destOrd="0" parTransId="{5E3B77AA-0FDB-4B1C-A4A3-368FF1AC6433}" sibTransId="{EC22D162-7D85-48C7-A54B-238FE0F28211}"/>
    <dgm:cxn modelId="{2EC3FB7F-3AF5-4E36-A3FB-2A9DF6D6105D}" type="presOf" srcId="{DA8F8009-F55F-4D39-A558-01DE734E7323}" destId="{68D01C36-9423-4E33-BDA7-4408D7C3834B}" srcOrd="0" destOrd="0" presId="urn:microsoft.com/office/officeart/2005/8/layout/chevron1"/>
    <dgm:cxn modelId="{BB2BBE7C-A0A8-43F3-ABAB-CBA70BA67A6A}" type="presParOf" srcId="{68D01C36-9423-4E33-BDA7-4408D7C3834B}" destId="{55468C5D-C01A-44BB-9587-074EC7CEFC8D}" srcOrd="0" destOrd="0" presId="urn:microsoft.com/office/officeart/2005/8/layout/chevron1"/>
    <dgm:cxn modelId="{19EAF9B4-FC25-447F-B691-E0289087F312}" type="presParOf" srcId="{68D01C36-9423-4E33-BDA7-4408D7C3834B}" destId="{32CCC409-E7EE-4A8E-9324-264BE474403A}" srcOrd="1" destOrd="0" presId="urn:microsoft.com/office/officeart/2005/8/layout/chevron1"/>
    <dgm:cxn modelId="{8BF4B26B-F880-4D84-A4D3-DBDA0039FF6D}" type="presParOf" srcId="{68D01C36-9423-4E33-BDA7-4408D7C3834B}" destId="{A50EB2D4-C349-4C23-98E2-C1045EBDED6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E00FAF-DF38-43B0-8086-0CEBAA208CB4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1362724-E5FB-499B-9121-8E19C802C3F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уважение к интересам, достоинству и мнению каждого члена молодежного движения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79C4A-5CFF-477B-B8EF-D40A2C3508A6}" type="parTrans" cxnId="{FFC3D529-1DD1-4CFB-A259-EDA897F3D9DF}">
      <dgm:prSet/>
      <dgm:spPr/>
      <dgm:t>
        <a:bodyPr/>
        <a:lstStyle/>
        <a:p>
          <a:endParaRPr lang="ru-RU"/>
        </a:p>
      </dgm:t>
    </dgm:pt>
    <dgm:pt modelId="{C30B7F89-51CC-4E80-9A0E-E2F4D3B80BC1}" type="sibTrans" cxnId="{FFC3D529-1DD1-4CFB-A259-EDA897F3D9DF}">
      <dgm:prSet/>
      <dgm:spPr/>
      <dgm:t>
        <a:bodyPr/>
        <a:lstStyle/>
        <a:p>
          <a:endParaRPr lang="ru-RU"/>
        </a:p>
      </dgm:t>
    </dgm:pt>
    <dgm:pt modelId="{24D550DA-4459-443D-B2D4-F28E02D408F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коллективность в работе, коллегиальность в принятии решений, взаимная и личная ответственность за выполнение принятых решений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9C94D-C6C5-4BFE-B08C-1E593B8533F5}" type="parTrans" cxnId="{4AF45C13-C8D4-49D6-8466-D6D3F8695F08}">
      <dgm:prSet/>
      <dgm:spPr/>
      <dgm:t>
        <a:bodyPr/>
        <a:lstStyle/>
        <a:p>
          <a:endParaRPr lang="ru-RU"/>
        </a:p>
      </dgm:t>
    </dgm:pt>
    <dgm:pt modelId="{233C6383-D7D9-4179-AA2C-23FF86D71D1A}" type="sibTrans" cxnId="{4AF45C13-C8D4-49D6-8466-D6D3F8695F08}">
      <dgm:prSet/>
      <dgm:spPr/>
      <dgm:t>
        <a:bodyPr/>
        <a:lstStyle/>
        <a:p>
          <a:endParaRPr lang="ru-RU"/>
        </a:p>
      </dgm:t>
    </dgm:pt>
    <dgm:pt modelId="{2691BD7F-C756-4AE5-A40E-3D2145B6301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свобода дискуссий, полная гласность в работе всех органов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C6825-C133-4F55-B9C2-B6FA91CCDD3D}" type="parTrans" cxnId="{EF0B2C78-B06B-4A59-933E-56CB05993792}">
      <dgm:prSet/>
      <dgm:spPr/>
      <dgm:t>
        <a:bodyPr/>
        <a:lstStyle/>
        <a:p>
          <a:endParaRPr lang="ru-RU"/>
        </a:p>
      </dgm:t>
    </dgm:pt>
    <dgm:pt modelId="{9D6E7556-70E1-4E85-9C47-A4829B0A21B3}" type="sibTrans" cxnId="{EF0B2C78-B06B-4A59-933E-56CB05993792}">
      <dgm:prSet/>
      <dgm:spPr/>
      <dgm:t>
        <a:bodyPr/>
        <a:lstStyle/>
        <a:p>
          <a:endParaRPr lang="ru-RU"/>
        </a:p>
      </dgm:t>
    </dgm:pt>
    <dgm:pt modelId="{976CE2E2-A1D8-4116-923E-A2C760C84D0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уважение прав большинства и меньшинства; интересы меньшинства обеспечиваются правом отстаивать свою позицию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FBF48-E805-4BA3-9775-A6C1978608C8}" type="parTrans" cxnId="{44C806BA-5241-4521-857C-B2DAA6661641}">
      <dgm:prSet/>
      <dgm:spPr/>
      <dgm:t>
        <a:bodyPr/>
        <a:lstStyle/>
        <a:p>
          <a:endParaRPr lang="ru-RU"/>
        </a:p>
      </dgm:t>
    </dgm:pt>
    <dgm:pt modelId="{8F4D2723-2B40-413E-AC5F-D3365E92A115}" type="sibTrans" cxnId="{44C806BA-5241-4521-857C-B2DAA6661641}">
      <dgm:prSet/>
      <dgm:spPr/>
      <dgm:t>
        <a:bodyPr/>
        <a:lstStyle/>
        <a:p>
          <a:endParaRPr lang="ru-RU"/>
        </a:p>
      </dgm:t>
    </dgm:pt>
    <dgm:pt modelId="{C39F076C-ACE1-42E1-B13F-7C292B56A30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обязательность выполнения решений вышестоящего выборного органа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81959-CF44-43DF-832C-A19F39B96D46}" type="parTrans" cxnId="{84CF403F-0266-4C1B-A3CE-06962DD2C2CB}">
      <dgm:prSet/>
      <dgm:spPr/>
      <dgm:t>
        <a:bodyPr/>
        <a:lstStyle/>
        <a:p>
          <a:endParaRPr lang="ru-RU"/>
        </a:p>
      </dgm:t>
    </dgm:pt>
    <dgm:pt modelId="{9655EB7F-AE35-4A14-91A7-FD2AC3DB4AAF}" type="sibTrans" cxnId="{84CF403F-0266-4C1B-A3CE-06962DD2C2CB}">
      <dgm:prSet/>
      <dgm:spPr/>
      <dgm:t>
        <a:bodyPr/>
        <a:lstStyle/>
        <a:p>
          <a:endParaRPr lang="ru-RU"/>
        </a:p>
      </dgm:t>
    </dgm:pt>
    <dgm:pt modelId="{0762BBEB-9689-4BCA-8091-79FDAE99903A}" type="pres">
      <dgm:prSet presAssocID="{72E00FAF-DF38-43B0-8086-0CEBAA208C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7BC6E-431C-48B8-9D75-9294B9971A8F}" type="pres">
      <dgm:prSet presAssocID="{D1362724-E5FB-499B-9121-8E19C802C3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C70E0-C4E6-461A-8A89-349EE4FF35A5}" type="pres">
      <dgm:prSet presAssocID="{D1362724-E5FB-499B-9121-8E19C802C3F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AEBCD-52B7-4DF8-98C8-3BFD891CAAF2}" type="pres">
      <dgm:prSet presAssocID="{2691BD7F-C756-4AE5-A40E-3D2145B630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AF88E-DBC8-4ECD-8CC9-665420360B21}" type="pres">
      <dgm:prSet presAssocID="{2691BD7F-C756-4AE5-A40E-3D2145B6301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31F18-0F62-4A10-9CCE-51639EE6397B}" type="pres">
      <dgm:prSet presAssocID="{C39F076C-ACE1-42E1-B13F-7C292B56A3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A82484-2715-4E3C-8CF7-926885E35162}" type="presOf" srcId="{C39F076C-ACE1-42E1-B13F-7C292B56A30D}" destId="{38F31F18-0F62-4A10-9CCE-51639EE6397B}" srcOrd="0" destOrd="0" presId="urn:microsoft.com/office/officeart/2005/8/layout/vList2"/>
    <dgm:cxn modelId="{A0BA7D90-1AE9-4203-B9ED-DD920016CDA2}" type="presOf" srcId="{D1362724-E5FB-499B-9121-8E19C802C3F8}" destId="{8507BC6E-431C-48B8-9D75-9294B9971A8F}" srcOrd="0" destOrd="0" presId="urn:microsoft.com/office/officeart/2005/8/layout/vList2"/>
    <dgm:cxn modelId="{04F7ADD3-3EB4-4B03-B163-2FF50F1E8EC7}" type="presOf" srcId="{976CE2E2-A1D8-4116-923E-A2C760C84D02}" destId="{C28AF88E-DBC8-4ECD-8CC9-665420360B21}" srcOrd="0" destOrd="0" presId="urn:microsoft.com/office/officeart/2005/8/layout/vList2"/>
    <dgm:cxn modelId="{4AF45C13-C8D4-49D6-8466-D6D3F8695F08}" srcId="{D1362724-E5FB-499B-9121-8E19C802C3F8}" destId="{24D550DA-4459-443D-B2D4-F28E02D408F9}" srcOrd="0" destOrd="0" parTransId="{B669C94D-C6C5-4BFE-B08C-1E593B8533F5}" sibTransId="{233C6383-D7D9-4179-AA2C-23FF86D71D1A}"/>
    <dgm:cxn modelId="{D504F167-94FB-40A7-B139-02416E4949DA}" type="presOf" srcId="{24D550DA-4459-443D-B2D4-F28E02D408F9}" destId="{64DC70E0-C4E6-461A-8A89-349EE4FF35A5}" srcOrd="0" destOrd="0" presId="urn:microsoft.com/office/officeart/2005/8/layout/vList2"/>
    <dgm:cxn modelId="{84CF403F-0266-4C1B-A3CE-06962DD2C2CB}" srcId="{72E00FAF-DF38-43B0-8086-0CEBAA208CB4}" destId="{C39F076C-ACE1-42E1-B13F-7C292B56A30D}" srcOrd="2" destOrd="0" parTransId="{48C81959-CF44-43DF-832C-A19F39B96D46}" sibTransId="{9655EB7F-AE35-4A14-91A7-FD2AC3DB4AAF}"/>
    <dgm:cxn modelId="{FFC3D529-1DD1-4CFB-A259-EDA897F3D9DF}" srcId="{72E00FAF-DF38-43B0-8086-0CEBAA208CB4}" destId="{D1362724-E5FB-499B-9121-8E19C802C3F8}" srcOrd="0" destOrd="0" parTransId="{78C79C4A-5CFF-477B-B8EF-D40A2C3508A6}" sibTransId="{C30B7F89-51CC-4E80-9A0E-E2F4D3B80BC1}"/>
    <dgm:cxn modelId="{44C806BA-5241-4521-857C-B2DAA6661641}" srcId="{2691BD7F-C756-4AE5-A40E-3D2145B63017}" destId="{976CE2E2-A1D8-4116-923E-A2C760C84D02}" srcOrd="0" destOrd="0" parTransId="{98FFBF48-E805-4BA3-9775-A6C1978608C8}" sibTransId="{8F4D2723-2B40-413E-AC5F-D3365E92A115}"/>
    <dgm:cxn modelId="{3C5F55CF-9A50-4C52-BB7B-EBF9D4CDA60D}" type="presOf" srcId="{72E00FAF-DF38-43B0-8086-0CEBAA208CB4}" destId="{0762BBEB-9689-4BCA-8091-79FDAE99903A}" srcOrd="0" destOrd="0" presId="urn:microsoft.com/office/officeart/2005/8/layout/vList2"/>
    <dgm:cxn modelId="{EF0B2C78-B06B-4A59-933E-56CB05993792}" srcId="{72E00FAF-DF38-43B0-8086-0CEBAA208CB4}" destId="{2691BD7F-C756-4AE5-A40E-3D2145B63017}" srcOrd="1" destOrd="0" parTransId="{794C6825-C133-4F55-B9C2-B6FA91CCDD3D}" sibTransId="{9D6E7556-70E1-4E85-9C47-A4829B0A21B3}"/>
    <dgm:cxn modelId="{73E890F6-882E-4828-A782-F327D0410D78}" type="presOf" srcId="{2691BD7F-C756-4AE5-A40E-3D2145B63017}" destId="{25EAEBCD-52B7-4DF8-98C8-3BFD891CAAF2}" srcOrd="0" destOrd="0" presId="urn:microsoft.com/office/officeart/2005/8/layout/vList2"/>
    <dgm:cxn modelId="{D4360698-1FF6-44B0-BBF1-0F9E01864FAB}" type="presParOf" srcId="{0762BBEB-9689-4BCA-8091-79FDAE99903A}" destId="{8507BC6E-431C-48B8-9D75-9294B9971A8F}" srcOrd="0" destOrd="0" presId="urn:microsoft.com/office/officeart/2005/8/layout/vList2"/>
    <dgm:cxn modelId="{CCAB2104-FF9A-4D0D-AAA5-BD8273DAF384}" type="presParOf" srcId="{0762BBEB-9689-4BCA-8091-79FDAE99903A}" destId="{64DC70E0-C4E6-461A-8A89-349EE4FF35A5}" srcOrd="1" destOrd="0" presId="urn:microsoft.com/office/officeart/2005/8/layout/vList2"/>
    <dgm:cxn modelId="{8FBBF16D-4DF7-48F5-8C94-3EEA3E18881E}" type="presParOf" srcId="{0762BBEB-9689-4BCA-8091-79FDAE99903A}" destId="{25EAEBCD-52B7-4DF8-98C8-3BFD891CAAF2}" srcOrd="2" destOrd="0" presId="urn:microsoft.com/office/officeart/2005/8/layout/vList2"/>
    <dgm:cxn modelId="{9E1291FC-72FA-418A-A7DF-F805EDE554B4}" type="presParOf" srcId="{0762BBEB-9689-4BCA-8091-79FDAE99903A}" destId="{C28AF88E-DBC8-4ECD-8CC9-665420360B21}" srcOrd="3" destOrd="0" presId="urn:microsoft.com/office/officeart/2005/8/layout/vList2"/>
    <dgm:cxn modelId="{4D2EFA93-ED29-4AB1-9837-7A5EB56862A4}" type="presParOf" srcId="{0762BBEB-9689-4BCA-8091-79FDAE99903A}" destId="{38F31F18-0F62-4A10-9CCE-51639EE639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FAA13B-3EBC-46DB-9467-250B3DC3AA23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C49B828-A813-4F04-BE93-39F807AE66F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выражение и защита интересов молодежи в государственных и общественных органах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7A3CB-65E3-49B6-96B1-6905871F241B}" type="parTrans" cxnId="{6745CA29-A1D3-481D-971A-C5D6748508A0}">
      <dgm:prSet/>
      <dgm:spPr/>
      <dgm:t>
        <a:bodyPr/>
        <a:lstStyle/>
        <a:p>
          <a:endParaRPr lang="ru-RU"/>
        </a:p>
      </dgm:t>
    </dgm:pt>
    <dgm:pt modelId="{39B64EC5-2EC1-47F2-8669-B4CBBC042006}" type="sibTrans" cxnId="{6745CA29-A1D3-481D-971A-C5D6748508A0}">
      <dgm:prSet/>
      <dgm:spPr/>
      <dgm:t>
        <a:bodyPr/>
        <a:lstStyle/>
        <a:p>
          <a:endParaRPr lang="ru-RU"/>
        </a:p>
      </dgm:t>
    </dgm:pt>
    <dgm:pt modelId="{FE6214B8-D230-4BA7-9237-58D1EB47C16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инициатив, направленных на интеллектуальное, духовное, физическое развитие молодежи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89F38-7B72-4BEC-B982-9ADF9AAADBFA}" type="parTrans" cxnId="{C8D1FD8A-E321-4267-9433-5DE3022F9D45}">
      <dgm:prSet/>
      <dgm:spPr/>
      <dgm:t>
        <a:bodyPr/>
        <a:lstStyle/>
        <a:p>
          <a:endParaRPr lang="ru-RU"/>
        </a:p>
      </dgm:t>
    </dgm:pt>
    <dgm:pt modelId="{1E07AF4B-41E3-4703-B03C-BFF2AC19B4EB}" type="sibTrans" cxnId="{C8D1FD8A-E321-4267-9433-5DE3022F9D45}">
      <dgm:prSet/>
      <dgm:spPr/>
      <dgm:t>
        <a:bodyPr/>
        <a:lstStyle/>
        <a:p>
          <a:endParaRPr lang="ru-RU"/>
        </a:p>
      </dgm:t>
    </dgm:pt>
    <dgm:pt modelId="{0BE96707-37B1-40A3-8673-D38CE1A6DE9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в возможностях государственных, хозяйственных организаций, а также использование собственных возможностей для социальной и правовой поддержки своих членов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3686E-178A-409D-81DD-96B9911729B3}" type="parTrans" cxnId="{CFD0137E-C187-4A0A-AE40-A748067B71AF}">
      <dgm:prSet/>
      <dgm:spPr/>
      <dgm:t>
        <a:bodyPr/>
        <a:lstStyle/>
        <a:p>
          <a:endParaRPr lang="ru-RU"/>
        </a:p>
      </dgm:t>
    </dgm:pt>
    <dgm:pt modelId="{9E5D9A19-317C-40D4-B033-580DC032555F}" type="sibTrans" cxnId="{CFD0137E-C187-4A0A-AE40-A748067B71AF}">
      <dgm:prSet/>
      <dgm:spPr/>
      <dgm:t>
        <a:bodyPr/>
        <a:lstStyle/>
        <a:p>
          <a:endParaRPr lang="ru-RU"/>
        </a:p>
      </dgm:t>
    </dgm:pt>
    <dgm:pt modelId="{856C2BCF-7083-4346-B6EB-ADC99D719E7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установленном порядке в разработке целевых молодежных федеральных и иных программ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08687-6BDC-40B8-8736-C331020FEB23}" type="parTrans" cxnId="{2540AF70-B50D-4576-B6E6-1FCDD10F8D77}">
      <dgm:prSet/>
      <dgm:spPr/>
      <dgm:t>
        <a:bodyPr/>
        <a:lstStyle/>
        <a:p>
          <a:endParaRPr lang="ru-RU"/>
        </a:p>
      </dgm:t>
    </dgm:pt>
    <dgm:pt modelId="{B81E0CB6-9FAB-4DE6-8556-DB2A135CD1C2}" type="sibTrans" cxnId="{2540AF70-B50D-4576-B6E6-1FCDD10F8D77}">
      <dgm:prSet/>
      <dgm:spPr/>
      <dgm:t>
        <a:bodyPr/>
        <a:lstStyle/>
        <a:p>
          <a:endParaRPr lang="ru-RU"/>
        </a:p>
      </dgm:t>
    </dgm:pt>
    <dgm:pt modelId="{01770464-AFC5-4090-A961-9C2F7BDC3CC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выступает за дружбу международных организаций и сотрудничество в международных программах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867A2-F60B-4834-A7E6-AB6BA9BA00CD}" type="sibTrans" cxnId="{E0D8D853-E73D-430F-BA9E-34F7E401FFB8}">
      <dgm:prSet/>
      <dgm:spPr/>
      <dgm:t>
        <a:bodyPr/>
        <a:lstStyle/>
        <a:p>
          <a:endParaRPr lang="ru-RU"/>
        </a:p>
      </dgm:t>
    </dgm:pt>
    <dgm:pt modelId="{3ED75829-DCFF-4447-BA4E-7C426AA6F56A}" type="parTrans" cxnId="{E0D8D853-E73D-430F-BA9E-34F7E401FFB8}">
      <dgm:prSet/>
      <dgm:spPr/>
      <dgm:t>
        <a:bodyPr/>
        <a:lstStyle/>
        <a:p>
          <a:endParaRPr lang="ru-RU"/>
        </a:p>
      </dgm:t>
    </dgm:pt>
    <dgm:pt modelId="{272FA5A2-9641-4F28-A46D-106FB3B105EB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A8ADB-E204-4C16-A6CF-57C17A793211}" type="parTrans" cxnId="{8364AF05-535E-4E9D-BBE8-07F31D92C862}">
      <dgm:prSet/>
      <dgm:spPr/>
      <dgm:t>
        <a:bodyPr/>
        <a:lstStyle/>
        <a:p>
          <a:endParaRPr lang="ru-RU"/>
        </a:p>
      </dgm:t>
    </dgm:pt>
    <dgm:pt modelId="{2CB73DF6-BFA6-4667-A741-2052D0276A1F}" type="sibTrans" cxnId="{8364AF05-535E-4E9D-BBE8-07F31D92C862}">
      <dgm:prSet/>
      <dgm:spPr/>
      <dgm:t>
        <a:bodyPr/>
        <a:lstStyle/>
        <a:p>
          <a:endParaRPr lang="ru-RU"/>
        </a:p>
      </dgm:t>
    </dgm:pt>
    <dgm:pt modelId="{171282CC-A8B0-43F1-A083-A0210875360E}" type="pres">
      <dgm:prSet presAssocID="{00FAA13B-3EBC-46DB-9467-250B3DC3AA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9894D-6482-4B86-9071-D23890CA42F3}" type="pres">
      <dgm:prSet presAssocID="{8C49B828-A813-4F04-BE93-39F807AE66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16999-EDE1-4CCB-8874-F6502D55003F}" type="pres">
      <dgm:prSet presAssocID="{8C49B828-A813-4F04-BE93-39F807AE66F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C148C-8103-42CE-A6DE-3508E996D806}" type="pres">
      <dgm:prSet presAssocID="{0BE96707-37B1-40A3-8673-D38CE1A6DE98}" presName="parentText" presStyleLbl="node1" presStyleIdx="1" presStyleCnt="3" custLinFactNeighborY="-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E8ACF-C3C8-43FC-AD6B-4BBB9116AC38}" type="pres">
      <dgm:prSet presAssocID="{0BE96707-37B1-40A3-8673-D38CE1A6DE9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AF238-E2D5-4C31-A183-75EB2CD7FD3E}" type="pres">
      <dgm:prSet presAssocID="{01770464-AFC5-4090-A961-9C2F7BDC3C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CE6E8-C4C8-4C10-AA31-A745C8CE6AB5}" type="presOf" srcId="{01770464-AFC5-4090-A961-9C2F7BDC3CC2}" destId="{C63AF238-E2D5-4C31-A183-75EB2CD7FD3E}" srcOrd="0" destOrd="0" presId="urn:microsoft.com/office/officeart/2005/8/layout/vList2"/>
    <dgm:cxn modelId="{144B73E2-82EE-4669-B84C-076539CB6599}" type="presOf" srcId="{8C49B828-A813-4F04-BE93-39F807AE66FF}" destId="{0109894D-6482-4B86-9071-D23890CA42F3}" srcOrd="0" destOrd="0" presId="urn:microsoft.com/office/officeart/2005/8/layout/vList2"/>
    <dgm:cxn modelId="{41121A50-01FA-4C54-9F0D-7AA96E95C379}" type="presOf" srcId="{00FAA13B-3EBC-46DB-9467-250B3DC3AA23}" destId="{171282CC-A8B0-43F1-A083-A0210875360E}" srcOrd="0" destOrd="0" presId="urn:microsoft.com/office/officeart/2005/8/layout/vList2"/>
    <dgm:cxn modelId="{5A639EDC-3C8C-4741-881D-8435E528DBEA}" type="presOf" srcId="{272FA5A2-9641-4F28-A46D-106FB3B105EB}" destId="{3D316999-EDE1-4CCB-8874-F6502D55003F}" srcOrd="0" destOrd="1" presId="urn:microsoft.com/office/officeart/2005/8/layout/vList2"/>
    <dgm:cxn modelId="{E0D8D853-E73D-430F-BA9E-34F7E401FFB8}" srcId="{00FAA13B-3EBC-46DB-9467-250B3DC3AA23}" destId="{01770464-AFC5-4090-A961-9C2F7BDC3CC2}" srcOrd="2" destOrd="0" parTransId="{3ED75829-DCFF-4447-BA4E-7C426AA6F56A}" sibTransId="{EA7867A2-F60B-4834-A7E6-AB6BA9BA00CD}"/>
    <dgm:cxn modelId="{2540AF70-B50D-4576-B6E6-1FCDD10F8D77}" srcId="{0BE96707-37B1-40A3-8673-D38CE1A6DE98}" destId="{856C2BCF-7083-4346-B6EB-ADC99D719E72}" srcOrd="0" destOrd="0" parTransId="{E5D08687-6BDC-40B8-8736-C331020FEB23}" sibTransId="{B81E0CB6-9FAB-4DE6-8556-DB2A135CD1C2}"/>
    <dgm:cxn modelId="{BB9786EE-29AD-4D04-B84C-B5329DB15407}" type="presOf" srcId="{0BE96707-37B1-40A3-8673-D38CE1A6DE98}" destId="{C78C148C-8103-42CE-A6DE-3508E996D806}" srcOrd="0" destOrd="0" presId="urn:microsoft.com/office/officeart/2005/8/layout/vList2"/>
    <dgm:cxn modelId="{C8D1FD8A-E321-4267-9433-5DE3022F9D45}" srcId="{8C49B828-A813-4F04-BE93-39F807AE66FF}" destId="{FE6214B8-D230-4BA7-9237-58D1EB47C161}" srcOrd="0" destOrd="0" parTransId="{84689F38-7B72-4BEC-B982-9ADF9AAADBFA}" sibTransId="{1E07AF4B-41E3-4703-B03C-BFF2AC19B4EB}"/>
    <dgm:cxn modelId="{FC2335F9-3322-4A4C-A690-2D574FCC4F37}" type="presOf" srcId="{FE6214B8-D230-4BA7-9237-58D1EB47C161}" destId="{3D316999-EDE1-4CCB-8874-F6502D55003F}" srcOrd="0" destOrd="0" presId="urn:microsoft.com/office/officeart/2005/8/layout/vList2"/>
    <dgm:cxn modelId="{6745CA29-A1D3-481D-971A-C5D6748508A0}" srcId="{00FAA13B-3EBC-46DB-9467-250B3DC3AA23}" destId="{8C49B828-A813-4F04-BE93-39F807AE66FF}" srcOrd="0" destOrd="0" parTransId="{A1A7A3CB-65E3-49B6-96B1-6905871F241B}" sibTransId="{39B64EC5-2EC1-47F2-8669-B4CBBC042006}"/>
    <dgm:cxn modelId="{CFD0137E-C187-4A0A-AE40-A748067B71AF}" srcId="{00FAA13B-3EBC-46DB-9467-250B3DC3AA23}" destId="{0BE96707-37B1-40A3-8673-D38CE1A6DE98}" srcOrd="1" destOrd="0" parTransId="{24C3686E-178A-409D-81DD-96B9911729B3}" sibTransId="{9E5D9A19-317C-40D4-B033-580DC032555F}"/>
    <dgm:cxn modelId="{E65DCD43-0113-47C2-8F89-E9D0D808B335}" type="presOf" srcId="{856C2BCF-7083-4346-B6EB-ADC99D719E72}" destId="{B23E8ACF-C3C8-43FC-AD6B-4BBB9116AC38}" srcOrd="0" destOrd="0" presId="urn:microsoft.com/office/officeart/2005/8/layout/vList2"/>
    <dgm:cxn modelId="{8364AF05-535E-4E9D-BBE8-07F31D92C862}" srcId="{8C49B828-A813-4F04-BE93-39F807AE66FF}" destId="{272FA5A2-9641-4F28-A46D-106FB3B105EB}" srcOrd="1" destOrd="0" parTransId="{2C0A8ADB-E204-4C16-A6CF-57C17A793211}" sibTransId="{2CB73DF6-BFA6-4667-A741-2052D0276A1F}"/>
    <dgm:cxn modelId="{02C32021-383B-4F2C-9825-FF519060A26C}" type="presParOf" srcId="{171282CC-A8B0-43F1-A083-A0210875360E}" destId="{0109894D-6482-4B86-9071-D23890CA42F3}" srcOrd="0" destOrd="0" presId="urn:microsoft.com/office/officeart/2005/8/layout/vList2"/>
    <dgm:cxn modelId="{1874A667-9D76-4034-BBC3-98CB9CB836D1}" type="presParOf" srcId="{171282CC-A8B0-43F1-A083-A0210875360E}" destId="{3D316999-EDE1-4CCB-8874-F6502D55003F}" srcOrd="1" destOrd="0" presId="urn:microsoft.com/office/officeart/2005/8/layout/vList2"/>
    <dgm:cxn modelId="{D5343B70-7E5D-424B-9BBC-C12617DAFF4A}" type="presParOf" srcId="{171282CC-A8B0-43F1-A083-A0210875360E}" destId="{C78C148C-8103-42CE-A6DE-3508E996D806}" srcOrd="2" destOrd="0" presId="urn:microsoft.com/office/officeart/2005/8/layout/vList2"/>
    <dgm:cxn modelId="{F5F74659-6A41-4AD5-81A0-4AF8276EA08E}" type="presParOf" srcId="{171282CC-A8B0-43F1-A083-A0210875360E}" destId="{B23E8ACF-C3C8-43FC-AD6B-4BBB9116AC38}" srcOrd="3" destOrd="0" presId="urn:microsoft.com/office/officeart/2005/8/layout/vList2"/>
    <dgm:cxn modelId="{AAD15033-233F-4CB7-9249-53D359A3BEE3}" type="presParOf" srcId="{171282CC-A8B0-43F1-A083-A0210875360E}" destId="{C63AF238-E2D5-4C31-A183-75EB2CD7FD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657992-507B-4F7E-B51A-588FE1DCFD99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B18A93E-3C78-49C7-87CC-705DACA75655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A450F-AA8E-4B6E-AFDA-516F3CEAB86B}" type="parTrans" cxnId="{802AB1A0-995D-4611-9593-66DE707E88B4}">
      <dgm:prSet/>
      <dgm:spPr/>
      <dgm:t>
        <a:bodyPr/>
        <a:lstStyle/>
        <a:p>
          <a:endParaRPr lang="ru-RU"/>
        </a:p>
      </dgm:t>
    </dgm:pt>
    <dgm:pt modelId="{86A7053E-2E51-4A5B-BB51-5F6C03C978CA}" type="sibTrans" cxnId="{802AB1A0-995D-4611-9593-66DE707E88B4}">
      <dgm:prSet/>
      <dgm:spPr/>
      <dgm:t>
        <a:bodyPr/>
        <a:lstStyle/>
        <a:p>
          <a:endParaRPr lang="ru-RU"/>
        </a:p>
      </dgm:t>
    </dgm:pt>
    <dgm:pt modelId="{B01514D7-4A0C-4F19-854B-CF9D4E0E8AE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молодежные и детские коммерческие организации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55D1A-631F-4F53-BC21-543E896DC0F3}" type="parTrans" cxnId="{EA15DFA9-5D0A-41EA-9C15-6AD6DCED26BB}">
      <dgm:prSet/>
      <dgm:spPr/>
      <dgm:t>
        <a:bodyPr/>
        <a:lstStyle/>
        <a:p>
          <a:endParaRPr lang="ru-RU"/>
        </a:p>
      </dgm:t>
    </dgm:pt>
    <dgm:pt modelId="{C698D1F7-5865-4F92-821E-718D8122DE9B}" type="sibTrans" cxnId="{EA15DFA9-5D0A-41EA-9C15-6AD6DCED26BB}">
      <dgm:prSet/>
      <dgm:spPr/>
      <dgm:t>
        <a:bodyPr/>
        <a:lstStyle/>
        <a:p>
          <a:endParaRPr lang="ru-RU"/>
        </a:p>
      </dgm:t>
    </dgm:pt>
    <dgm:pt modelId="{69771621-CE68-46A6-B24F-68F8CA1C6A3F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01AE1-B775-4471-902E-8CEC31579BE6}" type="parTrans" cxnId="{01442579-D4DD-4857-AD65-37098D25450D}">
      <dgm:prSet/>
      <dgm:spPr/>
      <dgm:t>
        <a:bodyPr/>
        <a:lstStyle/>
        <a:p>
          <a:endParaRPr lang="ru-RU"/>
        </a:p>
      </dgm:t>
    </dgm:pt>
    <dgm:pt modelId="{55A43C34-EB3F-4177-878D-8A8F96B903A9}" type="sibTrans" cxnId="{01442579-D4DD-4857-AD65-37098D25450D}">
      <dgm:prSet/>
      <dgm:spPr/>
      <dgm:t>
        <a:bodyPr/>
        <a:lstStyle/>
        <a:p>
          <a:endParaRPr lang="ru-RU"/>
        </a:p>
      </dgm:t>
    </dgm:pt>
    <dgm:pt modelId="{BCCEB943-DDBD-443D-9D62-769E0F1EA1EF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89A92-6611-4987-9103-8807CDC8E35E}" type="parTrans" cxnId="{79346E12-8390-4693-87FC-D25C5B055AE9}">
      <dgm:prSet/>
      <dgm:spPr/>
      <dgm:t>
        <a:bodyPr/>
        <a:lstStyle/>
        <a:p>
          <a:endParaRPr lang="ru-RU"/>
        </a:p>
      </dgm:t>
    </dgm:pt>
    <dgm:pt modelId="{1587033D-78E5-4C3B-92C5-A2D63619F4FB}" type="sibTrans" cxnId="{79346E12-8390-4693-87FC-D25C5B055AE9}">
      <dgm:prSet/>
      <dgm:spPr/>
      <dgm:t>
        <a:bodyPr/>
        <a:lstStyle/>
        <a:p>
          <a:endParaRPr lang="ru-RU"/>
        </a:p>
      </dgm:t>
    </dgm:pt>
    <dgm:pt modelId="{7A1E598F-077B-439A-A2C4-8917B31BDA0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молодежные и студенческие объединения, являющиеся профессиональными союзами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D369E0-EFA4-41A4-9B28-935C1DB9AB67}" type="parTrans" cxnId="{2280DE2A-0D3F-4E94-9FB5-EB2AF0C9F343}">
      <dgm:prSet/>
      <dgm:spPr/>
      <dgm:t>
        <a:bodyPr/>
        <a:lstStyle/>
        <a:p>
          <a:endParaRPr lang="ru-RU"/>
        </a:p>
      </dgm:t>
    </dgm:pt>
    <dgm:pt modelId="{24350997-36A2-40A0-8029-CE87C54AFBDF}" type="sibTrans" cxnId="{2280DE2A-0D3F-4E94-9FB5-EB2AF0C9F343}">
      <dgm:prSet/>
      <dgm:spPr/>
      <dgm:t>
        <a:bodyPr/>
        <a:lstStyle/>
        <a:p>
          <a:endParaRPr lang="ru-RU"/>
        </a:p>
      </dgm:t>
    </dgm:pt>
    <dgm:pt modelId="{23CC7E42-BC66-4973-8635-EB52B01A0D71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F35BD-8670-4833-B013-6ADA448D3B57}" type="parTrans" cxnId="{6FA6243D-86FD-4642-81EE-9B78010DA84C}">
      <dgm:prSet/>
      <dgm:spPr/>
      <dgm:t>
        <a:bodyPr/>
        <a:lstStyle/>
        <a:p>
          <a:endParaRPr lang="ru-RU"/>
        </a:p>
      </dgm:t>
    </dgm:pt>
    <dgm:pt modelId="{388B0140-DA4E-4546-BA8E-FF885348F2C2}" type="sibTrans" cxnId="{6FA6243D-86FD-4642-81EE-9B78010DA84C}">
      <dgm:prSet/>
      <dgm:spPr/>
      <dgm:t>
        <a:bodyPr/>
        <a:lstStyle/>
        <a:p>
          <a:endParaRPr lang="ru-RU"/>
        </a:p>
      </dgm:t>
    </dgm:pt>
    <dgm:pt modelId="{876E69EF-211D-4131-B33F-FD404C77FC3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молодежные и детские объединения, учреждаемые либо создаваемые политическими партиями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7AA59-7D19-4941-987A-C59B858C91B3}" type="parTrans" cxnId="{AA3EA50E-287B-4EE9-8805-6B8424EF249A}">
      <dgm:prSet/>
      <dgm:spPr/>
      <dgm:t>
        <a:bodyPr/>
        <a:lstStyle/>
        <a:p>
          <a:endParaRPr lang="ru-RU"/>
        </a:p>
      </dgm:t>
    </dgm:pt>
    <dgm:pt modelId="{A3613F8E-6B55-491E-A168-7BC251EB47D8}" type="sibTrans" cxnId="{AA3EA50E-287B-4EE9-8805-6B8424EF249A}">
      <dgm:prSet/>
      <dgm:spPr/>
      <dgm:t>
        <a:bodyPr/>
        <a:lstStyle/>
        <a:p>
          <a:endParaRPr lang="ru-RU"/>
        </a:p>
      </dgm:t>
    </dgm:pt>
    <dgm:pt modelId="{0574475B-6549-4908-9A15-06384B81E03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молодежные и детские религиозные организации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4BF9B-5ED2-4515-B54D-0950B3B52E3C}" type="parTrans" cxnId="{72CB866C-6681-461B-AC9D-17D3F3B41AC3}">
      <dgm:prSet/>
      <dgm:spPr/>
      <dgm:t>
        <a:bodyPr/>
        <a:lstStyle/>
        <a:p>
          <a:endParaRPr lang="ru-RU"/>
        </a:p>
      </dgm:t>
    </dgm:pt>
    <dgm:pt modelId="{1FB19742-0143-418A-8607-E682BF039FEE}" type="sibTrans" cxnId="{72CB866C-6681-461B-AC9D-17D3F3B41AC3}">
      <dgm:prSet/>
      <dgm:spPr/>
      <dgm:t>
        <a:bodyPr/>
        <a:lstStyle/>
        <a:p>
          <a:endParaRPr lang="ru-RU"/>
        </a:p>
      </dgm:t>
    </dgm:pt>
    <dgm:pt modelId="{590B157D-F2BB-4365-B0CF-CA828BC1582F}" type="pres">
      <dgm:prSet presAssocID="{80657992-507B-4F7E-B51A-588FE1DCFD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4EDAA-8E47-4AFC-88D2-99F5905F30E8}" type="pres">
      <dgm:prSet presAssocID="{7B18A93E-3C78-49C7-87CC-705DACA75655}" presName="composite" presStyleCnt="0"/>
      <dgm:spPr/>
    </dgm:pt>
    <dgm:pt modelId="{2562E84A-4480-4981-BABC-9AF798BB45A0}" type="pres">
      <dgm:prSet presAssocID="{7B18A93E-3C78-49C7-87CC-705DACA7565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EC192-25A8-4F46-8B88-B1466C6BA5CF}" type="pres">
      <dgm:prSet presAssocID="{7B18A93E-3C78-49C7-87CC-705DACA7565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F8CC4-6BCC-45A1-B639-17551CB6C73F}" type="pres">
      <dgm:prSet presAssocID="{86A7053E-2E51-4A5B-BB51-5F6C03C978CA}" presName="sp" presStyleCnt="0"/>
      <dgm:spPr/>
    </dgm:pt>
    <dgm:pt modelId="{B73A12DC-C20F-4B35-BAD1-0D4825D98B6E}" type="pres">
      <dgm:prSet presAssocID="{69771621-CE68-46A6-B24F-68F8CA1C6A3F}" presName="composite" presStyleCnt="0"/>
      <dgm:spPr/>
    </dgm:pt>
    <dgm:pt modelId="{232229A4-1EE4-4B2B-AAE4-D7767A592E18}" type="pres">
      <dgm:prSet presAssocID="{69771621-CE68-46A6-B24F-68F8CA1C6A3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F07AB-823A-43D3-B848-F36DCD864D4B}" type="pres">
      <dgm:prSet presAssocID="{69771621-CE68-46A6-B24F-68F8CA1C6A3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61753-E9AA-416D-A415-9CE4DF161015}" type="pres">
      <dgm:prSet presAssocID="{55A43C34-EB3F-4177-878D-8A8F96B903A9}" presName="sp" presStyleCnt="0"/>
      <dgm:spPr/>
    </dgm:pt>
    <dgm:pt modelId="{66353A5C-AFAF-43EB-818A-32871E7B445F}" type="pres">
      <dgm:prSet presAssocID="{BCCEB943-DDBD-443D-9D62-769E0F1EA1EF}" presName="composite" presStyleCnt="0"/>
      <dgm:spPr/>
    </dgm:pt>
    <dgm:pt modelId="{A69FDF8A-D6F5-4ECA-9DB7-71A5ACF5F86C}" type="pres">
      <dgm:prSet presAssocID="{BCCEB943-DDBD-443D-9D62-769E0F1EA1E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FECA1-2891-400D-AAAE-62E0D428A3E1}" type="pres">
      <dgm:prSet presAssocID="{BCCEB943-DDBD-443D-9D62-769E0F1EA1E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978D7-297B-406B-8939-F5454924BC44}" type="pres">
      <dgm:prSet presAssocID="{1587033D-78E5-4C3B-92C5-A2D63619F4FB}" presName="sp" presStyleCnt="0"/>
      <dgm:spPr/>
    </dgm:pt>
    <dgm:pt modelId="{02EE2580-870F-4406-8B82-6E27EFA408E5}" type="pres">
      <dgm:prSet presAssocID="{23CC7E42-BC66-4973-8635-EB52B01A0D71}" presName="composite" presStyleCnt="0"/>
      <dgm:spPr/>
    </dgm:pt>
    <dgm:pt modelId="{0A9C417E-3D96-449C-9AD9-B2BA945D74BF}" type="pres">
      <dgm:prSet presAssocID="{23CC7E42-BC66-4973-8635-EB52B01A0D7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135E6-7BAD-4EB3-B882-81DF4D8DC0EE}" type="pres">
      <dgm:prSet presAssocID="{23CC7E42-BC66-4973-8635-EB52B01A0D7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CE2362-961E-4BEE-BDDB-2623EB7683F1}" type="presOf" srcId="{B01514D7-4A0C-4F19-854B-CF9D4E0E8AE4}" destId="{759EC192-25A8-4F46-8B88-B1466C6BA5CF}" srcOrd="0" destOrd="0" presId="urn:microsoft.com/office/officeart/2005/8/layout/chevron2"/>
    <dgm:cxn modelId="{17FF76B6-CD90-4D46-B6DD-6C16124F74FF}" type="presOf" srcId="{7A1E598F-077B-439A-A2C4-8917B31BDA0B}" destId="{1C3FECA1-2891-400D-AAAE-62E0D428A3E1}" srcOrd="0" destOrd="0" presId="urn:microsoft.com/office/officeart/2005/8/layout/chevron2"/>
    <dgm:cxn modelId="{01442579-D4DD-4857-AD65-37098D25450D}" srcId="{80657992-507B-4F7E-B51A-588FE1DCFD99}" destId="{69771621-CE68-46A6-B24F-68F8CA1C6A3F}" srcOrd="1" destOrd="0" parTransId="{E8301AE1-B775-4471-902E-8CEC31579BE6}" sibTransId="{55A43C34-EB3F-4177-878D-8A8F96B903A9}"/>
    <dgm:cxn modelId="{2280DE2A-0D3F-4E94-9FB5-EB2AF0C9F343}" srcId="{BCCEB943-DDBD-443D-9D62-769E0F1EA1EF}" destId="{7A1E598F-077B-439A-A2C4-8917B31BDA0B}" srcOrd="0" destOrd="0" parTransId="{C4D369E0-EFA4-41A4-9B28-935C1DB9AB67}" sibTransId="{24350997-36A2-40A0-8029-CE87C54AFBDF}"/>
    <dgm:cxn modelId="{E488B262-1057-46AB-BBA6-1EA6255A4F75}" type="presOf" srcId="{80657992-507B-4F7E-B51A-588FE1DCFD99}" destId="{590B157D-F2BB-4365-B0CF-CA828BC1582F}" srcOrd="0" destOrd="0" presId="urn:microsoft.com/office/officeart/2005/8/layout/chevron2"/>
    <dgm:cxn modelId="{D6BB9D01-2AE9-4CC6-8795-3674A695064A}" type="presOf" srcId="{7B18A93E-3C78-49C7-87CC-705DACA75655}" destId="{2562E84A-4480-4981-BABC-9AF798BB45A0}" srcOrd="0" destOrd="0" presId="urn:microsoft.com/office/officeart/2005/8/layout/chevron2"/>
    <dgm:cxn modelId="{113DFB40-5377-4E6D-8557-541EB73D5702}" type="presOf" srcId="{0574475B-6549-4908-9A15-06384B81E030}" destId="{5E8F07AB-823A-43D3-B848-F36DCD864D4B}" srcOrd="0" destOrd="0" presId="urn:microsoft.com/office/officeart/2005/8/layout/chevron2"/>
    <dgm:cxn modelId="{1F337175-E2CE-4EE0-BA18-37269F0E02B9}" type="presOf" srcId="{BCCEB943-DDBD-443D-9D62-769E0F1EA1EF}" destId="{A69FDF8A-D6F5-4ECA-9DB7-71A5ACF5F86C}" srcOrd="0" destOrd="0" presId="urn:microsoft.com/office/officeart/2005/8/layout/chevron2"/>
    <dgm:cxn modelId="{B149E057-6906-49B5-B88C-18CBD8DDE60B}" type="presOf" srcId="{876E69EF-211D-4131-B33F-FD404C77FC3D}" destId="{3B8135E6-7BAD-4EB3-B882-81DF4D8DC0EE}" srcOrd="0" destOrd="0" presId="urn:microsoft.com/office/officeart/2005/8/layout/chevron2"/>
    <dgm:cxn modelId="{6FA6243D-86FD-4642-81EE-9B78010DA84C}" srcId="{80657992-507B-4F7E-B51A-588FE1DCFD99}" destId="{23CC7E42-BC66-4973-8635-EB52B01A0D71}" srcOrd="3" destOrd="0" parTransId="{E25F35BD-8670-4833-B013-6ADA448D3B57}" sibTransId="{388B0140-DA4E-4546-BA8E-FF885348F2C2}"/>
    <dgm:cxn modelId="{802AB1A0-995D-4611-9593-66DE707E88B4}" srcId="{80657992-507B-4F7E-B51A-588FE1DCFD99}" destId="{7B18A93E-3C78-49C7-87CC-705DACA75655}" srcOrd="0" destOrd="0" parTransId="{3AFA450F-AA8E-4B6E-AFDA-516F3CEAB86B}" sibTransId="{86A7053E-2E51-4A5B-BB51-5F6C03C978CA}"/>
    <dgm:cxn modelId="{79346E12-8390-4693-87FC-D25C5B055AE9}" srcId="{80657992-507B-4F7E-B51A-588FE1DCFD99}" destId="{BCCEB943-DDBD-443D-9D62-769E0F1EA1EF}" srcOrd="2" destOrd="0" parTransId="{70D89A92-6611-4987-9103-8807CDC8E35E}" sibTransId="{1587033D-78E5-4C3B-92C5-A2D63619F4FB}"/>
    <dgm:cxn modelId="{D7ECB0FF-6EE7-4789-9C93-2C561E55AB3F}" type="presOf" srcId="{23CC7E42-BC66-4973-8635-EB52B01A0D71}" destId="{0A9C417E-3D96-449C-9AD9-B2BA945D74BF}" srcOrd="0" destOrd="0" presId="urn:microsoft.com/office/officeart/2005/8/layout/chevron2"/>
    <dgm:cxn modelId="{AA3EA50E-287B-4EE9-8805-6B8424EF249A}" srcId="{23CC7E42-BC66-4973-8635-EB52B01A0D71}" destId="{876E69EF-211D-4131-B33F-FD404C77FC3D}" srcOrd="0" destOrd="0" parTransId="{2DE7AA59-7D19-4941-987A-C59B858C91B3}" sibTransId="{A3613F8E-6B55-491E-A168-7BC251EB47D8}"/>
    <dgm:cxn modelId="{9E7738CF-DDA3-46F0-B4D8-3BCDB81E48BB}" type="presOf" srcId="{69771621-CE68-46A6-B24F-68F8CA1C6A3F}" destId="{232229A4-1EE4-4B2B-AAE4-D7767A592E18}" srcOrd="0" destOrd="0" presId="urn:microsoft.com/office/officeart/2005/8/layout/chevron2"/>
    <dgm:cxn modelId="{72CB866C-6681-461B-AC9D-17D3F3B41AC3}" srcId="{69771621-CE68-46A6-B24F-68F8CA1C6A3F}" destId="{0574475B-6549-4908-9A15-06384B81E030}" srcOrd="0" destOrd="0" parTransId="{C2E4BF9B-5ED2-4515-B54D-0950B3B52E3C}" sibTransId="{1FB19742-0143-418A-8607-E682BF039FEE}"/>
    <dgm:cxn modelId="{EA15DFA9-5D0A-41EA-9C15-6AD6DCED26BB}" srcId="{7B18A93E-3C78-49C7-87CC-705DACA75655}" destId="{B01514D7-4A0C-4F19-854B-CF9D4E0E8AE4}" srcOrd="0" destOrd="0" parTransId="{03255D1A-631F-4F53-BC21-543E896DC0F3}" sibTransId="{C698D1F7-5865-4F92-821E-718D8122DE9B}"/>
    <dgm:cxn modelId="{611EB9A2-4DFB-4FF1-9F18-C6A1E283EC9F}" type="presParOf" srcId="{590B157D-F2BB-4365-B0CF-CA828BC1582F}" destId="{2644EDAA-8E47-4AFC-88D2-99F5905F30E8}" srcOrd="0" destOrd="0" presId="urn:microsoft.com/office/officeart/2005/8/layout/chevron2"/>
    <dgm:cxn modelId="{3C4B3037-49B7-4B2C-956D-AAD4588BC32F}" type="presParOf" srcId="{2644EDAA-8E47-4AFC-88D2-99F5905F30E8}" destId="{2562E84A-4480-4981-BABC-9AF798BB45A0}" srcOrd="0" destOrd="0" presId="urn:microsoft.com/office/officeart/2005/8/layout/chevron2"/>
    <dgm:cxn modelId="{08EC771F-BD79-4EB1-8FEC-41400B48B2D1}" type="presParOf" srcId="{2644EDAA-8E47-4AFC-88D2-99F5905F30E8}" destId="{759EC192-25A8-4F46-8B88-B1466C6BA5CF}" srcOrd="1" destOrd="0" presId="urn:microsoft.com/office/officeart/2005/8/layout/chevron2"/>
    <dgm:cxn modelId="{19D2EE80-BAB4-4192-9840-4F4252F1D9E2}" type="presParOf" srcId="{590B157D-F2BB-4365-B0CF-CA828BC1582F}" destId="{F68F8CC4-6BCC-45A1-B639-17551CB6C73F}" srcOrd="1" destOrd="0" presId="urn:microsoft.com/office/officeart/2005/8/layout/chevron2"/>
    <dgm:cxn modelId="{342AFD5E-7876-496D-845C-EBF4BD1BFD44}" type="presParOf" srcId="{590B157D-F2BB-4365-B0CF-CA828BC1582F}" destId="{B73A12DC-C20F-4B35-BAD1-0D4825D98B6E}" srcOrd="2" destOrd="0" presId="urn:microsoft.com/office/officeart/2005/8/layout/chevron2"/>
    <dgm:cxn modelId="{0A9D5029-69B8-4849-8E7C-A528F61878FC}" type="presParOf" srcId="{B73A12DC-C20F-4B35-BAD1-0D4825D98B6E}" destId="{232229A4-1EE4-4B2B-AAE4-D7767A592E18}" srcOrd="0" destOrd="0" presId="urn:microsoft.com/office/officeart/2005/8/layout/chevron2"/>
    <dgm:cxn modelId="{308AE94F-8A21-4FF1-9E3F-52AB3AB24CC7}" type="presParOf" srcId="{B73A12DC-C20F-4B35-BAD1-0D4825D98B6E}" destId="{5E8F07AB-823A-43D3-B848-F36DCD864D4B}" srcOrd="1" destOrd="0" presId="urn:microsoft.com/office/officeart/2005/8/layout/chevron2"/>
    <dgm:cxn modelId="{4FAE5EA7-67B7-4DA0-A2F9-9CFE36914005}" type="presParOf" srcId="{590B157D-F2BB-4365-B0CF-CA828BC1582F}" destId="{3B461753-E9AA-416D-A415-9CE4DF161015}" srcOrd="3" destOrd="0" presId="urn:microsoft.com/office/officeart/2005/8/layout/chevron2"/>
    <dgm:cxn modelId="{DB8DC203-0DC9-4443-BF08-E91263A87EC7}" type="presParOf" srcId="{590B157D-F2BB-4365-B0CF-CA828BC1582F}" destId="{66353A5C-AFAF-43EB-818A-32871E7B445F}" srcOrd="4" destOrd="0" presId="urn:microsoft.com/office/officeart/2005/8/layout/chevron2"/>
    <dgm:cxn modelId="{856F8F6F-57E9-438C-979E-1B801E131B3B}" type="presParOf" srcId="{66353A5C-AFAF-43EB-818A-32871E7B445F}" destId="{A69FDF8A-D6F5-4ECA-9DB7-71A5ACF5F86C}" srcOrd="0" destOrd="0" presId="urn:microsoft.com/office/officeart/2005/8/layout/chevron2"/>
    <dgm:cxn modelId="{55F7C811-DC82-4CB4-8DCC-748A3345DD35}" type="presParOf" srcId="{66353A5C-AFAF-43EB-818A-32871E7B445F}" destId="{1C3FECA1-2891-400D-AAAE-62E0D428A3E1}" srcOrd="1" destOrd="0" presId="urn:microsoft.com/office/officeart/2005/8/layout/chevron2"/>
    <dgm:cxn modelId="{7D146448-F5AD-4D0A-B545-BF0237D19D9E}" type="presParOf" srcId="{590B157D-F2BB-4365-B0CF-CA828BC1582F}" destId="{CCF978D7-297B-406B-8939-F5454924BC44}" srcOrd="5" destOrd="0" presId="urn:microsoft.com/office/officeart/2005/8/layout/chevron2"/>
    <dgm:cxn modelId="{CB86E076-896F-4612-95A1-12F532033DC8}" type="presParOf" srcId="{590B157D-F2BB-4365-B0CF-CA828BC1582F}" destId="{02EE2580-870F-4406-8B82-6E27EFA408E5}" srcOrd="6" destOrd="0" presId="urn:microsoft.com/office/officeart/2005/8/layout/chevron2"/>
    <dgm:cxn modelId="{7AB6E90C-C94E-4A17-9146-2600E42BA579}" type="presParOf" srcId="{02EE2580-870F-4406-8B82-6E27EFA408E5}" destId="{0A9C417E-3D96-449C-9AD9-B2BA945D74BF}" srcOrd="0" destOrd="0" presId="urn:microsoft.com/office/officeart/2005/8/layout/chevron2"/>
    <dgm:cxn modelId="{34E3D926-00E5-4F87-B9A8-71CA2211AB7A}" type="presParOf" srcId="{02EE2580-870F-4406-8B82-6E27EFA408E5}" destId="{3B8135E6-7BAD-4EB3-B882-81DF4D8DC0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EA0510-2DD2-4D9E-875F-2F463E60B7AD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8910DEF-C0EE-4A2E-98A5-7F852E542F20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FD220-5F66-4AD5-87F7-24A5C1E6DE7F}" type="parTrans" cxnId="{37637B73-9E6A-4639-BF39-C3E0DAB8F915}">
      <dgm:prSet/>
      <dgm:spPr/>
      <dgm:t>
        <a:bodyPr/>
        <a:lstStyle/>
        <a:p>
          <a:endParaRPr lang="ru-RU"/>
        </a:p>
      </dgm:t>
    </dgm:pt>
    <dgm:pt modelId="{6A923B08-9F4E-455B-B2EF-088D4F5FE593}" type="sibTrans" cxnId="{37637B73-9E6A-4639-BF39-C3E0DAB8F915}">
      <dgm:prSet/>
      <dgm:spPr/>
      <dgm:t>
        <a:bodyPr/>
        <a:lstStyle/>
        <a:p>
          <a:endParaRPr lang="ru-RU"/>
        </a:p>
      </dgm:t>
    </dgm:pt>
    <dgm:pt modelId="{D495385B-7BBF-4350-8BA3-1ABBFFDC71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обеспечение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330C2-C86C-4E8E-A62B-8BFAD1B6D7C4}" type="parTrans" cxnId="{AE046D2A-BD21-411F-9555-6B4980A6E67D}">
      <dgm:prSet/>
      <dgm:spPr/>
      <dgm:t>
        <a:bodyPr/>
        <a:lstStyle/>
        <a:p>
          <a:endParaRPr lang="ru-RU"/>
        </a:p>
      </dgm:t>
    </dgm:pt>
    <dgm:pt modelId="{4A3CABF4-30B7-4E9E-8917-45DD6B64A413}" type="sibTrans" cxnId="{AE046D2A-BD21-411F-9555-6B4980A6E67D}">
      <dgm:prSet/>
      <dgm:spPr/>
      <dgm:t>
        <a:bodyPr/>
        <a:lstStyle/>
        <a:p>
          <a:endParaRPr lang="ru-RU"/>
        </a:p>
      </dgm:t>
    </dgm:pt>
    <dgm:pt modelId="{A1F32054-FC57-49BD-A3A8-ECD3D0B960FF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9DDF3-9370-431A-8066-1E28B89EBB30}" type="parTrans" cxnId="{865E3CDA-5E01-4B0C-9009-41125A84EF3C}">
      <dgm:prSet/>
      <dgm:spPr/>
      <dgm:t>
        <a:bodyPr/>
        <a:lstStyle/>
        <a:p>
          <a:endParaRPr lang="ru-RU"/>
        </a:p>
      </dgm:t>
    </dgm:pt>
    <dgm:pt modelId="{75E8C012-7BC1-41D1-B2BF-95D9E524894B}" type="sibTrans" cxnId="{865E3CDA-5E01-4B0C-9009-41125A84EF3C}">
      <dgm:prSet/>
      <dgm:spPr/>
      <dgm:t>
        <a:bodyPr/>
        <a:lstStyle/>
        <a:p>
          <a:endParaRPr lang="ru-RU"/>
        </a:p>
      </dgm:t>
    </dgm:pt>
    <dgm:pt modelId="{4E97A602-A80E-430A-96A0-E33A0FBFFD54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A04E8-2857-465C-B827-BB249B5070B7}" type="parTrans" cxnId="{DDAF8E72-5345-4624-B55F-D76127D53C4E}">
      <dgm:prSet/>
      <dgm:spPr/>
      <dgm:t>
        <a:bodyPr/>
        <a:lstStyle/>
        <a:p>
          <a:endParaRPr lang="ru-RU"/>
        </a:p>
      </dgm:t>
    </dgm:pt>
    <dgm:pt modelId="{7FFE68A9-5337-4CE7-BD17-B2F16391FD20}" type="sibTrans" cxnId="{DDAF8E72-5345-4624-B55F-D76127D53C4E}">
      <dgm:prSet/>
      <dgm:spPr/>
      <dgm:t>
        <a:bodyPr/>
        <a:lstStyle/>
        <a:p>
          <a:endParaRPr lang="ru-RU"/>
        </a:p>
      </dgm:t>
    </dgm:pt>
    <dgm:pt modelId="{DDDB51BA-1F14-4692-9A88-C392D12BFE6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проектов (программ) по результатам конкурса на финансирование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D3F97-414B-4F72-BD49-6662163D03E7}" type="parTrans" cxnId="{141B457F-5074-4DD2-8FE3-A9C3EBF51E73}">
      <dgm:prSet/>
      <dgm:spPr/>
      <dgm:t>
        <a:bodyPr/>
        <a:lstStyle/>
        <a:p>
          <a:endParaRPr lang="ru-RU"/>
        </a:p>
      </dgm:t>
    </dgm:pt>
    <dgm:pt modelId="{C9117CB3-787E-4E16-85DD-5B3626F8F6AE}" type="sibTrans" cxnId="{141B457F-5074-4DD2-8FE3-A9C3EBF51E73}">
      <dgm:prSet/>
      <dgm:spPr/>
      <dgm:t>
        <a:bodyPr/>
        <a:lstStyle/>
        <a:p>
          <a:endParaRPr lang="ru-RU"/>
        </a:p>
      </dgm:t>
    </dgm:pt>
    <dgm:pt modelId="{8D09FC44-51BB-443F-94C8-01930493CAB1}">
      <dgm:prSet phldrT="[Текст]" phldr="1"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268B4-D26C-4306-B7A3-425301EB8A71}" type="parTrans" cxnId="{BDB50011-D358-483A-9424-1BFDD46BCE6B}">
      <dgm:prSet/>
      <dgm:spPr/>
      <dgm:t>
        <a:bodyPr/>
        <a:lstStyle/>
        <a:p>
          <a:endParaRPr lang="ru-RU"/>
        </a:p>
      </dgm:t>
    </dgm:pt>
    <dgm:pt modelId="{09972E70-AA6E-4E11-ACB3-ABD1E39AC36D}" type="sibTrans" cxnId="{BDB50011-D358-483A-9424-1BFDD46BCE6B}">
      <dgm:prSet/>
      <dgm:spPr/>
      <dgm:t>
        <a:bodyPr/>
        <a:lstStyle/>
        <a:p>
          <a:endParaRPr lang="ru-RU"/>
        </a:p>
      </dgm:t>
    </dgm:pt>
    <dgm:pt modelId="{E1ECB80E-BE74-4065-9A47-2DF1B91B568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контрактов на выполнение государственного заказа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9B12B-4FD1-4B72-B4E7-9EBBD62218DD}" type="parTrans" cxnId="{53241D96-0145-4501-9111-823649F96CF7}">
      <dgm:prSet/>
      <dgm:spPr/>
      <dgm:t>
        <a:bodyPr/>
        <a:lstStyle/>
        <a:p>
          <a:endParaRPr lang="ru-RU"/>
        </a:p>
      </dgm:t>
    </dgm:pt>
    <dgm:pt modelId="{566B0D3C-260F-43FF-80AF-9D0FCBDFBBC1}" type="sibTrans" cxnId="{53241D96-0145-4501-9111-823649F96CF7}">
      <dgm:prSet/>
      <dgm:spPr/>
      <dgm:t>
        <a:bodyPr/>
        <a:lstStyle/>
        <a:p>
          <a:endParaRPr lang="ru-RU"/>
        </a:p>
      </dgm:t>
    </dgm:pt>
    <dgm:pt modelId="{DD968437-D5D5-4662-BB9B-873071D292F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AE17-061B-4046-8D3B-F40F81599538}" type="parTrans" cxnId="{2EACDB44-B5F7-4497-8CBF-3DEC6A6709D5}">
      <dgm:prSet/>
      <dgm:spPr/>
      <dgm:t>
        <a:bodyPr/>
        <a:lstStyle/>
        <a:p>
          <a:endParaRPr lang="ru-RU"/>
        </a:p>
      </dgm:t>
    </dgm:pt>
    <dgm:pt modelId="{9933E0A2-4BF0-4305-B397-618FF0481D00}" type="sibTrans" cxnId="{2EACDB44-B5F7-4497-8CBF-3DEC6A6709D5}">
      <dgm:prSet/>
      <dgm:spPr/>
      <dgm:t>
        <a:bodyPr/>
        <a:lstStyle/>
        <a:p>
          <a:endParaRPr lang="ru-RU"/>
        </a:p>
      </dgm:t>
    </dgm:pt>
    <dgm:pt modelId="{843229D6-C559-492C-AF89-EF39163862F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кадров молодежного и детского общественного объединения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DDE08-2B4F-4B86-AE91-BB4AD159027B}" type="parTrans" cxnId="{5337E46C-A476-454B-A9B2-8FF3C1F0479A}">
      <dgm:prSet/>
      <dgm:spPr/>
      <dgm:t>
        <a:bodyPr/>
        <a:lstStyle/>
        <a:p>
          <a:endParaRPr lang="ru-RU"/>
        </a:p>
      </dgm:t>
    </dgm:pt>
    <dgm:pt modelId="{F0D7CABC-372A-4B12-B086-F25054FC53F0}" type="sibTrans" cxnId="{5337E46C-A476-454B-A9B2-8FF3C1F0479A}">
      <dgm:prSet/>
      <dgm:spPr/>
      <dgm:t>
        <a:bodyPr/>
        <a:lstStyle/>
        <a:p>
          <a:endParaRPr lang="ru-RU"/>
        </a:p>
      </dgm:t>
    </dgm:pt>
    <dgm:pt modelId="{2D58B531-9975-4153-96BB-C7BCE2D8000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льгот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01DFB-5A00-4C67-8095-12C2700D1B20}" type="parTrans" cxnId="{9D7958B2-93C5-4826-A9CC-F35FA51119AD}">
      <dgm:prSet/>
      <dgm:spPr/>
      <dgm:t>
        <a:bodyPr/>
        <a:lstStyle/>
        <a:p>
          <a:endParaRPr lang="ru-RU"/>
        </a:p>
      </dgm:t>
    </dgm:pt>
    <dgm:pt modelId="{A852A35E-CFF6-4DC9-828A-951A056DD570}" type="sibTrans" cxnId="{9D7958B2-93C5-4826-A9CC-F35FA51119AD}">
      <dgm:prSet/>
      <dgm:spPr/>
      <dgm:t>
        <a:bodyPr/>
        <a:lstStyle/>
        <a:p>
          <a:endParaRPr lang="ru-RU"/>
        </a:p>
      </dgm:t>
    </dgm:pt>
    <dgm:pt modelId="{15580EB0-3BD2-4DB6-BF2C-E1F95B545647}" type="pres">
      <dgm:prSet presAssocID="{77EA0510-2DD2-4D9E-875F-2F463E60B7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70FDE-9320-48BD-8D17-D01BFC170767}" type="pres">
      <dgm:prSet presAssocID="{08910DEF-C0EE-4A2E-98A5-7F852E542F20}" presName="composite" presStyleCnt="0"/>
      <dgm:spPr/>
    </dgm:pt>
    <dgm:pt modelId="{4C599414-EB3D-47C5-A937-4EF5C2FDFAA1}" type="pres">
      <dgm:prSet presAssocID="{08910DEF-C0EE-4A2E-98A5-7F852E542F2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914D8-E4BE-4C0A-B225-B37C4655DA61}" type="pres">
      <dgm:prSet presAssocID="{08910DEF-C0EE-4A2E-98A5-7F852E542F2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66FC9-74FF-4377-821C-B3EA9DD50FF4}" type="pres">
      <dgm:prSet presAssocID="{6A923B08-9F4E-455B-B2EF-088D4F5FE593}" presName="sp" presStyleCnt="0"/>
      <dgm:spPr/>
    </dgm:pt>
    <dgm:pt modelId="{5F4ED1BC-5B94-498C-84E9-456A7C4A5234}" type="pres">
      <dgm:prSet presAssocID="{A1F32054-FC57-49BD-A3A8-ECD3D0B960FF}" presName="composite" presStyleCnt="0"/>
      <dgm:spPr/>
    </dgm:pt>
    <dgm:pt modelId="{7CA94ED2-05CF-40B3-97FA-9575B8D1E3C8}" type="pres">
      <dgm:prSet presAssocID="{A1F32054-FC57-49BD-A3A8-ECD3D0B960F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87A32-54AF-4D9E-9165-B03D2B54BD3E}" type="pres">
      <dgm:prSet presAssocID="{A1F32054-FC57-49BD-A3A8-ECD3D0B960F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6FB1A-7040-460D-98D6-661EE54B7366}" type="pres">
      <dgm:prSet presAssocID="{75E8C012-7BC1-41D1-B2BF-95D9E524894B}" presName="sp" presStyleCnt="0"/>
      <dgm:spPr/>
    </dgm:pt>
    <dgm:pt modelId="{40601683-E97A-4DA2-8E79-AA63C2ADBF96}" type="pres">
      <dgm:prSet presAssocID="{4E97A602-A80E-430A-96A0-E33A0FBFFD54}" presName="composite" presStyleCnt="0"/>
      <dgm:spPr/>
    </dgm:pt>
    <dgm:pt modelId="{5C2FD479-DE93-45B2-98D3-F5CEFCC6A58C}" type="pres">
      <dgm:prSet presAssocID="{4E97A602-A80E-430A-96A0-E33A0FBFFD5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1EC5-27FC-4CA8-A05E-C5A413C66B9A}" type="pres">
      <dgm:prSet presAssocID="{4E97A602-A80E-430A-96A0-E33A0FBFFD5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B5372-375B-4717-BB77-F963EF8A70CE}" type="pres">
      <dgm:prSet presAssocID="{7FFE68A9-5337-4CE7-BD17-B2F16391FD20}" presName="sp" presStyleCnt="0"/>
      <dgm:spPr/>
    </dgm:pt>
    <dgm:pt modelId="{1DE798E6-92C7-4152-A140-FBA143C996A4}" type="pres">
      <dgm:prSet presAssocID="{8D09FC44-51BB-443F-94C8-01930493CAB1}" presName="composite" presStyleCnt="0"/>
      <dgm:spPr/>
    </dgm:pt>
    <dgm:pt modelId="{ECFA0D46-156A-491A-98D8-B8B1A6257D7A}" type="pres">
      <dgm:prSet presAssocID="{8D09FC44-51BB-443F-94C8-01930493CAB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08FAB-0AE7-4F7A-A042-8D84A42F2DA9}" type="pres">
      <dgm:prSet presAssocID="{8D09FC44-51BB-443F-94C8-01930493CAB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0D38A-6039-43C9-B074-8A078CB2C3DD}" type="pres">
      <dgm:prSet presAssocID="{09972E70-AA6E-4E11-ACB3-ABD1E39AC36D}" presName="sp" presStyleCnt="0"/>
      <dgm:spPr/>
    </dgm:pt>
    <dgm:pt modelId="{CDF3D617-300D-4FBB-B509-6182031222CA}" type="pres">
      <dgm:prSet presAssocID="{DD968437-D5D5-4662-BB9B-873071D292FA}" presName="composite" presStyleCnt="0"/>
      <dgm:spPr/>
    </dgm:pt>
    <dgm:pt modelId="{D6C79695-18D3-4F69-A9F9-09C677F9D410}" type="pres">
      <dgm:prSet presAssocID="{DD968437-D5D5-4662-BB9B-873071D292F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229B2-1916-471A-B652-C03766B093EC}" type="pres">
      <dgm:prSet presAssocID="{DD968437-D5D5-4662-BB9B-873071D292F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41D96-0145-4501-9111-823649F96CF7}" srcId="{8D09FC44-51BB-443F-94C8-01930493CAB1}" destId="{E1ECB80E-BE74-4065-9A47-2DF1B91B5687}" srcOrd="0" destOrd="0" parTransId="{BD49B12B-4FD1-4B72-B4E7-9EBBD62218DD}" sibTransId="{566B0D3C-260F-43FF-80AF-9D0FCBDFBBC1}"/>
    <dgm:cxn modelId="{BDB50011-D358-483A-9424-1BFDD46BCE6B}" srcId="{77EA0510-2DD2-4D9E-875F-2F463E60B7AD}" destId="{8D09FC44-51BB-443F-94C8-01930493CAB1}" srcOrd="3" destOrd="0" parTransId="{9FA268B4-D26C-4306-B7A3-425301EB8A71}" sibTransId="{09972E70-AA6E-4E11-ACB3-ABD1E39AC36D}"/>
    <dgm:cxn modelId="{9D7958B2-93C5-4826-A9CC-F35FA51119AD}" srcId="{DD968437-D5D5-4662-BB9B-873071D292FA}" destId="{2D58B531-9975-4153-96BB-C7BCE2D80000}" srcOrd="0" destOrd="0" parTransId="{15A01DFB-5A00-4C67-8095-12C2700D1B20}" sibTransId="{A852A35E-CFF6-4DC9-828A-951A056DD570}"/>
    <dgm:cxn modelId="{865E3CDA-5E01-4B0C-9009-41125A84EF3C}" srcId="{77EA0510-2DD2-4D9E-875F-2F463E60B7AD}" destId="{A1F32054-FC57-49BD-A3A8-ECD3D0B960FF}" srcOrd="1" destOrd="0" parTransId="{1249DDF3-9370-431A-8066-1E28B89EBB30}" sibTransId="{75E8C012-7BC1-41D1-B2BF-95D9E524894B}"/>
    <dgm:cxn modelId="{9A7D49F0-47D3-4FCD-9B31-0EE3B4B962BB}" type="presOf" srcId="{D495385B-7BBF-4350-8BA3-1ABBFFDC7189}" destId="{D29914D8-E4BE-4C0A-B225-B37C4655DA61}" srcOrd="0" destOrd="0" presId="urn:microsoft.com/office/officeart/2005/8/layout/chevron2"/>
    <dgm:cxn modelId="{DDAF8E72-5345-4624-B55F-D76127D53C4E}" srcId="{77EA0510-2DD2-4D9E-875F-2F463E60B7AD}" destId="{4E97A602-A80E-430A-96A0-E33A0FBFFD54}" srcOrd="2" destOrd="0" parTransId="{9AAA04E8-2857-465C-B827-BB249B5070B7}" sibTransId="{7FFE68A9-5337-4CE7-BD17-B2F16391FD20}"/>
    <dgm:cxn modelId="{578B9716-EA65-4380-8E12-95C1FADA3A84}" type="presOf" srcId="{8D09FC44-51BB-443F-94C8-01930493CAB1}" destId="{ECFA0D46-156A-491A-98D8-B8B1A6257D7A}" srcOrd="0" destOrd="0" presId="urn:microsoft.com/office/officeart/2005/8/layout/chevron2"/>
    <dgm:cxn modelId="{307F8671-26A8-429C-BE19-0EFE10766723}" type="presOf" srcId="{77EA0510-2DD2-4D9E-875F-2F463E60B7AD}" destId="{15580EB0-3BD2-4DB6-BF2C-E1F95B545647}" srcOrd="0" destOrd="0" presId="urn:microsoft.com/office/officeart/2005/8/layout/chevron2"/>
    <dgm:cxn modelId="{7D04FF57-5C74-4B90-9466-E6706E6A2B5E}" type="presOf" srcId="{4E97A602-A80E-430A-96A0-E33A0FBFFD54}" destId="{5C2FD479-DE93-45B2-98D3-F5CEFCC6A58C}" srcOrd="0" destOrd="0" presId="urn:microsoft.com/office/officeart/2005/8/layout/chevron2"/>
    <dgm:cxn modelId="{16792A86-6E5F-4392-A35C-8AC13D293891}" type="presOf" srcId="{DD968437-D5D5-4662-BB9B-873071D292FA}" destId="{D6C79695-18D3-4F69-A9F9-09C677F9D410}" srcOrd="0" destOrd="0" presId="urn:microsoft.com/office/officeart/2005/8/layout/chevron2"/>
    <dgm:cxn modelId="{46DFD7C7-328C-4862-AAA7-CFAD9B51419B}" type="presOf" srcId="{E1ECB80E-BE74-4065-9A47-2DF1B91B5687}" destId="{59708FAB-0AE7-4F7A-A042-8D84A42F2DA9}" srcOrd="0" destOrd="0" presId="urn:microsoft.com/office/officeart/2005/8/layout/chevron2"/>
    <dgm:cxn modelId="{EDEC34A9-7095-4ED5-BE04-49B3D5B8F2C8}" type="presOf" srcId="{A1F32054-FC57-49BD-A3A8-ECD3D0B960FF}" destId="{7CA94ED2-05CF-40B3-97FA-9575B8D1E3C8}" srcOrd="0" destOrd="0" presId="urn:microsoft.com/office/officeart/2005/8/layout/chevron2"/>
    <dgm:cxn modelId="{E1923F1D-5FF6-4AC1-B30D-7A41112A7FD0}" type="presOf" srcId="{843229D6-C559-492C-AF89-EF39163862FF}" destId="{3DD87A32-54AF-4D9E-9165-B03D2B54BD3E}" srcOrd="0" destOrd="0" presId="urn:microsoft.com/office/officeart/2005/8/layout/chevron2"/>
    <dgm:cxn modelId="{771A9C6A-4200-4F9E-B7C6-15124A5E2162}" type="presOf" srcId="{2D58B531-9975-4153-96BB-C7BCE2D80000}" destId="{E1B229B2-1916-471A-B652-C03766B093EC}" srcOrd="0" destOrd="0" presId="urn:microsoft.com/office/officeart/2005/8/layout/chevron2"/>
    <dgm:cxn modelId="{141B457F-5074-4DD2-8FE3-A9C3EBF51E73}" srcId="{4E97A602-A80E-430A-96A0-E33A0FBFFD54}" destId="{DDDB51BA-1F14-4692-9A88-C392D12BFE6A}" srcOrd="0" destOrd="0" parTransId="{59DD3F97-414B-4F72-BD49-6662163D03E7}" sibTransId="{C9117CB3-787E-4E16-85DD-5B3626F8F6AE}"/>
    <dgm:cxn modelId="{5337E46C-A476-454B-A9B2-8FF3C1F0479A}" srcId="{A1F32054-FC57-49BD-A3A8-ECD3D0B960FF}" destId="{843229D6-C559-492C-AF89-EF39163862FF}" srcOrd="0" destOrd="0" parTransId="{D67DDE08-2B4F-4B86-AE91-BB4AD159027B}" sibTransId="{F0D7CABC-372A-4B12-B086-F25054FC53F0}"/>
    <dgm:cxn modelId="{8484B362-8350-4836-857C-D5ABA9BC74D0}" type="presOf" srcId="{08910DEF-C0EE-4A2E-98A5-7F852E542F20}" destId="{4C599414-EB3D-47C5-A937-4EF5C2FDFAA1}" srcOrd="0" destOrd="0" presId="urn:microsoft.com/office/officeart/2005/8/layout/chevron2"/>
    <dgm:cxn modelId="{2EACDB44-B5F7-4497-8CBF-3DEC6A6709D5}" srcId="{77EA0510-2DD2-4D9E-875F-2F463E60B7AD}" destId="{DD968437-D5D5-4662-BB9B-873071D292FA}" srcOrd="4" destOrd="0" parTransId="{9899AE17-061B-4046-8D3B-F40F81599538}" sibTransId="{9933E0A2-4BF0-4305-B397-618FF0481D00}"/>
    <dgm:cxn modelId="{B25F1506-353E-496A-8104-85E73411C3A6}" type="presOf" srcId="{DDDB51BA-1F14-4692-9A88-C392D12BFE6A}" destId="{5C4B1EC5-27FC-4CA8-A05E-C5A413C66B9A}" srcOrd="0" destOrd="0" presId="urn:microsoft.com/office/officeart/2005/8/layout/chevron2"/>
    <dgm:cxn modelId="{AE046D2A-BD21-411F-9555-6B4980A6E67D}" srcId="{08910DEF-C0EE-4A2E-98A5-7F852E542F20}" destId="{D495385B-7BBF-4350-8BA3-1ABBFFDC7189}" srcOrd="0" destOrd="0" parTransId="{F71330C2-C86C-4E8E-A62B-8BFAD1B6D7C4}" sibTransId="{4A3CABF4-30B7-4E9E-8917-45DD6B64A413}"/>
    <dgm:cxn modelId="{37637B73-9E6A-4639-BF39-C3E0DAB8F915}" srcId="{77EA0510-2DD2-4D9E-875F-2F463E60B7AD}" destId="{08910DEF-C0EE-4A2E-98A5-7F852E542F20}" srcOrd="0" destOrd="0" parTransId="{F4BFD220-5F66-4AD5-87F7-24A5C1E6DE7F}" sibTransId="{6A923B08-9F4E-455B-B2EF-088D4F5FE593}"/>
    <dgm:cxn modelId="{951968AA-2241-4315-A736-FC9B4D86E391}" type="presParOf" srcId="{15580EB0-3BD2-4DB6-BF2C-E1F95B545647}" destId="{F7770FDE-9320-48BD-8D17-D01BFC170767}" srcOrd="0" destOrd="0" presId="urn:microsoft.com/office/officeart/2005/8/layout/chevron2"/>
    <dgm:cxn modelId="{631C2520-0AC0-4D63-B359-7DB7BB5286DE}" type="presParOf" srcId="{F7770FDE-9320-48BD-8D17-D01BFC170767}" destId="{4C599414-EB3D-47C5-A937-4EF5C2FDFAA1}" srcOrd="0" destOrd="0" presId="urn:microsoft.com/office/officeart/2005/8/layout/chevron2"/>
    <dgm:cxn modelId="{D25E63D2-AE31-4DCF-85A9-FA29F8CF14A8}" type="presParOf" srcId="{F7770FDE-9320-48BD-8D17-D01BFC170767}" destId="{D29914D8-E4BE-4C0A-B225-B37C4655DA61}" srcOrd="1" destOrd="0" presId="urn:microsoft.com/office/officeart/2005/8/layout/chevron2"/>
    <dgm:cxn modelId="{73159717-1E10-48F2-BAE3-27177D775D01}" type="presParOf" srcId="{15580EB0-3BD2-4DB6-BF2C-E1F95B545647}" destId="{21D66FC9-74FF-4377-821C-B3EA9DD50FF4}" srcOrd="1" destOrd="0" presId="urn:microsoft.com/office/officeart/2005/8/layout/chevron2"/>
    <dgm:cxn modelId="{2087D4A9-279B-4E4D-BBD2-78E8DBCB55AF}" type="presParOf" srcId="{15580EB0-3BD2-4DB6-BF2C-E1F95B545647}" destId="{5F4ED1BC-5B94-498C-84E9-456A7C4A5234}" srcOrd="2" destOrd="0" presId="urn:microsoft.com/office/officeart/2005/8/layout/chevron2"/>
    <dgm:cxn modelId="{50136720-250A-45AD-87B7-B3BD0FFC6D86}" type="presParOf" srcId="{5F4ED1BC-5B94-498C-84E9-456A7C4A5234}" destId="{7CA94ED2-05CF-40B3-97FA-9575B8D1E3C8}" srcOrd="0" destOrd="0" presId="urn:microsoft.com/office/officeart/2005/8/layout/chevron2"/>
    <dgm:cxn modelId="{8E257296-E9C7-4352-A4B9-757EB66AA59C}" type="presParOf" srcId="{5F4ED1BC-5B94-498C-84E9-456A7C4A5234}" destId="{3DD87A32-54AF-4D9E-9165-B03D2B54BD3E}" srcOrd="1" destOrd="0" presId="urn:microsoft.com/office/officeart/2005/8/layout/chevron2"/>
    <dgm:cxn modelId="{AB3AD89E-AF88-4CA6-8312-060D8134A0BB}" type="presParOf" srcId="{15580EB0-3BD2-4DB6-BF2C-E1F95B545647}" destId="{4D86FB1A-7040-460D-98D6-661EE54B7366}" srcOrd="3" destOrd="0" presId="urn:microsoft.com/office/officeart/2005/8/layout/chevron2"/>
    <dgm:cxn modelId="{06CFD242-E72D-490F-BE45-5B43977D15EE}" type="presParOf" srcId="{15580EB0-3BD2-4DB6-BF2C-E1F95B545647}" destId="{40601683-E97A-4DA2-8E79-AA63C2ADBF96}" srcOrd="4" destOrd="0" presId="urn:microsoft.com/office/officeart/2005/8/layout/chevron2"/>
    <dgm:cxn modelId="{DD34829B-5470-4303-93C5-1DD13AB79584}" type="presParOf" srcId="{40601683-E97A-4DA2-8E79-AA63C2ADBF96}" destId="{5C2FD479-DE93-45B2-98D3-F5CEFCC6A58C}" srcOrd="0" destOrd="0" presId="urn:microsoft.com/office/officeart/2005/8/layout/chevron2"/>
    <dgm:cxn modelId="{65CD5CAC-4699-49A7-ACCB-6564B3D3E594}" type="presParOf" srcId="{40601683-E97A-4DA2-8E79-AA63C2ADBF96}" destId="{5C4B1EC5-27FC-4CA8-A05E-C5A413C66B9A}" srcOrd="1" destOrd="0" presId="urn:microsoft.com/office/officeart/2005/8/layout/chevron2"/>
    <dgm:cxn modelId="{49357F61-5C4D-4B66-B9FB-560C961542B0}" type="presParOf" srcId="{15580EB0-3BD2-4DB6-BF2C-E1F95B545647}" destId="{BD1B5372-375B-4717-BB77-F963EF8A70CE}" srcOrd="5" destOrd="0" presId="urn:microsoft.com/office/officeart/2005/8/layout/chevron2"/>
    <dgm:cxn modelId="{E46CCA30-D790-4F64-A29F-02FEF9D4DE59}" type="presParOf" srcId="{15580EB0-3BD2-4DB6-BF2C-E1F95B545647}" destId="{1DE798E6-92C7-4152-A140-FBA143C996A4}" srcOrd="6" destOrd="0" presId="urn:microsoft.com/office/officeart/2005/8/layout/chevron2"/>
    <dgm:cxn modelId="{4A6AC9F1-CBEE-428C-BCD6-857B03481855}" type="presParOf" srcId="{1DE798E6-92C7-4152-A140-FBA143C996A4}" destId="{ECFA0D46-156A-491A-98D8-B8B1A6257D7A}" srcOrd="0" destOrd="0" presId="urn:microsoft.com/office/officeart/2005/8/layout/chevron2"/>
    <dgm:cxn modelId="{4EA1F834-E225-4768-8B07-05DB9A8E11CB}" type="presParOf" srcId="{1DE798E6-92C7-4152-A140-FBA143C996A4}" destId="{59708FAB-0AE7-4F7A-A042-8D84A42F2DA9}" srcOrd="1" destOrd="0" presId="urn:microsoft.com/office/officeart/2005/8/layout/chevron2"/>
    <dgm:cxn modelId="{5BA60C6A-02D0-4EE8-8ECE-FB1391D77619}" type="presParOf" srcId="{15580EB0-3BD2-4DB6-BF2C-E1F95B545647}" destId="{9420D38A-6039-43C9-B074-8A078CB2C3DD}" srcOrd="7" destOrd="0" presId="urn:microsoft.com/office/officeart/2005/8/layout/chevron2"/>
    <dgm:cxn modelId="{24FEBF47-6A11-4066-A78A-9F0B3ABBCBC7}" type="presParOf" srcId="{15580EB0-3BD2-4DB6-BF2C-E1F95B545647}" destId="{CDF3D617-300D-4FBB-B509-6182031222CA}" srcOrd="8" destOrd="0" presId="urn:microsoft.com/office/officeart/2005/8/layout/chevron2"/>
    <dgm:cxn modelId="{4D3BE3BE-FDAA-4BB2-BF8F-42C55BD38AA7}" type="presParOf" srcId="{CDF3D617-300D-4FBB-B509-6182031222CA}" destId="{D6C79695-18D3-4F69-A9F9-09C677F9D410}" srcOrd="0" destOrd="0" presId="urn:microsoft.com/office/officeart/2005/8/layout/chevron2"/>
    <dgm:cxn modelId="{8C60BB70-3D8A-49BE-838B-8320552D9A32}" type="presParOf" srcId="{CDF3D617-300D-4FBB-B509-6182031222CA}" destId="{E1B229B2-1916-471A-B652-C03766B093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1B12E-5CCC-49DC-9F9E-69414B85A55F}">
      <dsp:nvSpPr>
        <dsp:cNvPr id="0" name=""/>
        <dsp:cNvSpPr/>
      </dsp:nvSpPr>
      <dsp:spPr>
        <a:xfrm rot="5400000">
          <a:off x="-126660" y="127151"/>
          <a:ext cx="844406" cy="591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6032"/>
        <a:ext cx="591084" cy="253322"/>
      </dsp:txXfrm>
    </dsp:sp>
    <dsp:sp modelId="{F2EFC384-8A89-4D6C-8078-308CE3B4102F}">
      <dsp:nvSpPr>
        <dsp:cNvPr id="0" name=""/>
        <dsp:cNvSpPr/>
      </dsp:nvSpPr>
      <dsp:spPr>
        <a:xfrm rot="5400000">
          <a:off x="2877652" y="-2286077"/>
          <a:ext cx="548864" cy="5122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Конвенция ООН о правах ребенка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1085" y="27283"/>
        <a:ext cx="5095207" cy="495278"/>
      </dsp:txXfrm>
    </dsp:sp>
    <dsp:sp modelId="{9E4D3F67-1331-479F-8E2A-40B4E2943588}">
      <dsp:nvSpPr>
        <dsp:cNvPr id="0" name=""/>
        <dsp:cNvSpPr/>
      </dsp:nvSpPr>
      <dsp:spPr>
        <a:xfrm rot="5400000">
          <a:off x="-126660" y="850585"/>
          <a:ext cx="844406" cy="591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019466"/>
        <a:ext cx="591084" cy="253322"/>
      </dsp:txXfrm>
    </dsp:sp>
    <dsp:sp modelId="{3D3D233D-2AFF-4DEC-A0FB-75AEA1D6996C}">
      <dsp:nvSpPr>
        <dsp:cNvPr id="0" name=""/>
        <dsp:cNvSpPr/>
      </dsp:nvSpPr>
      <dsp:spPr>
        <a:xfrm rot="5400000">
          <a:off x="2877652" y="-1562643"/>
          <a:ext cx="548864" cy="5122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Гражданский кодекс РФ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1085" y="750717"/>
        <a:ext cx="5095207" cy="495278"/>
      </dsp:txXfrm>
    </dsp:sp>
    <dsp:sp modelId="{DBC99614-3970-48D0-8C60-220452BB9350}">
      <dsp:nvSpPr>
        <dsp:cNvPr id="0" name=""/>
        <dsp:cNvSpPr/>
      </dsp:nvSpPr>
      <dsp:spPr>
        <a:xfrm rot="5400000">
          <a:off x="-126660" y="1574018"/>
          <a:ext cx="844406" cy="591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42899"/>
        <a:ext cx="591084" cy="253322"/>
      </dsp:txXfrm>
    </dsp:sp>
    <dsp:sp modelId="{2BC0468D-75E9-4954-A7CC-E9527B30426B}">
      <dsp:nvSpPr>
        <dsp:cNvPr id="0" name=""/>
        <dsp:cNvSpPr/>
      </dsp:nvSpPr>
      <dsp:spPr>
        <a:xfrm rot="5400000">
          <a:off x="2877652" y="-839210"/>
          <a:ext cx="548864" cy="5122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«Об общественных объединениях»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1085" y="1474150"/>
        <a:ext cx="5095207" cy="495278"/>
      </dsp:txXfrm>
    </dsp:sp>
    <dsp:sp modelId="{2DB32D13-9BA6-4E34-8949-846A99396E7E}">
      <dsp:nvSpPr>
        <dsp:cNvPr id="0" name=""/>
        <dsp:cNvSpPr/>
      </dsp:nvSpPr>
      <dsp:spPr>
        <a:xfrm rot="5400000">
          <a:off x="-126660" y="2297452"/>
          <a:ext cx="844406" cy="591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466333"/>
        <a:ext cx="591084" cy="253322"/>
      </dsp:txXfrm>
    </dsp:sp>
    <dsp:sp modelId="{266D7B7F-F47C-4DB3-B70A-6404C4588FCC}">
      <dsp:nvSpPr>
        <dsp:cNvPr id="0" name=""/>
        <dsp:cNvSpPr/>
      </dsp:nvSpPr>
      <dsp:spPr>
        <a:xfrm rot="5400000">
          <a:off x="2877652" y="-115776"/>
          <a:ext cx="548864" cy="5122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 государственной поддержке молодежных и детских общественных объединений»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1085" y="2197584"/>
        <a:ext cx="5095207" cy="495278"/>
      </dsp:txXfrm>
    </dsp:sp>
    <dsp:sp modelId="{D6FB0A08-289F-4DBF-9553-A9615669069D}">
      <dsp:nvSpPr>
        <dsp:cNvPr id="0" name=""/>
        <dsp:cNvSpPr/>
      </dsp:nvSpPr>
      <dsp:spPr>
        <a:xfrm rot="5400000">
          <a:off x="-126660" y="3020885"/>
          <a:ext cx="844406" cy="591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189766"/>
        <a:ext cx="591084" cy="253322"/>
      </dsp:txXfrm>
    </dsp:sp>
    <dsp:sp modelId="{AF1DDE11-6055-4E15-9F90-BC87394081CF}">
      <dsp:nvSpPr>
        <dsp:cNvPr id="0" name=""/>
        <dsp:cNvSpPr/>
      </dsp:nvSpPr>
      <dsp:spPr>
        <a:xfrm rot="5400000">
          <a:off x="2877652" y="607656"/>
          <a:ext cx="548864" cy="5122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 некоммерческих организациях»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1085" y="2921017"/>
        <a:ext cx="5095207" cy="495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6B0A-5885-46C8-A7A8-CF2DEDFEFD14}">
      <dsp:nvSpPr>
        <dsp:cNvPr id="0" name=""/>
        <dsp:cNvSpPr/>
      </dsp:nvSpPr>
      <dsp:spPr>
        <a:xfrm rot="5400000">
          <a:off x="-127723" y="127967"/>
          <a:ext cx="851490" cy="596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8266"/>
        <a:ext cx="596043" cy="255447"/>
      </dsp:txXfrm>
    </dsp:sp>
    <dsp:sp modelId="{BD38F608-2EE5-4FD7-9DE3-F4EC765DBA31}">
      <dsp:nvSpPr>
        <dsp:cNvPr id="0" name=""/>
        <dsp:cNvSpPr/>
      </dsp:nvSpPr>
      <dsp:spPr>
        <a:xfrm rot="5400000">
          <a:off x="2828350" y="-2232063"/>
          <a:ext cx="553468" cy="5018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«Об основных гарантиях прав ребенка в Российской Федерации»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6043" y="27262"/>
        <a:ext cx="4991064" cy="499432"/>
      </dsp:txXfrm>
    </dsp:sp>
    <dsp:sp modelId="{4D6D0C61-EC67-4B76-A5D6-456EA213D476}">
      <dsp:nvSpPr>
        <dsp:cNvPr id="0" name=""/>
        <dsp:cNvSpPr/>
      </dsp:nvSpPr>
      <dsp:spPr>
        <a:xfrm rot="5400000">
          <a:off x="-127723" y="858615"/>
          <a:ext cx="851490" cy="596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028914"/>
        <a:ext cx="596043" cy="255447"/>
      </dsp:txXfrm>
    </dsp:sp>
    <dsp:sp modelId="{F7EF84B2-0373-4A26-A84F-E5077CCAD045}">
      <dsp:nvSpPr>
        <dsp:cNvPr id="0" name=""/>
        <dsp:cNvSpPr/>
      </dsp:nvSpPr>
      <dsp:spPr>
        <a:xfrm rot="5400000">
          <a:off x="2828350" y="-1483084"/>
          <a:ext cx="553468" cy="5018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«Об образовании в Российской Федерации»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6043" y="776241"/>
        <a:ext cx="4991064" cy="499432"/>
      </dsp:txXfrm>
    </dsp:sp>
    <dsp:sp modelId="{FE5C57BD-B461-46A2-91B7-205819BA46EE}">
      <dsp:nvSpPr>
        <dsp:cNvPr id="0" name=""/>
        <dsp:cNvSpPr/>
      </dsp:nvSpPr>
      <dsp:spPr>
        <a:xfrm rot="5400000">
          <a:off x="-127723" y="1589263"/>
          <a:ext cx="851490" cy="596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59562"/>
        <a:ext cx="596043" cy="255447"/>
      </dsp:txXfrm>
    </dsp:sp>
    <dsp:sp modelId="{014E8795-2F12-44B7-969E-2AC2FA7E3588}">
      <dsp:nvSpPr>
        <dsp:cNvPr id="0" name=""/>
        <dsp:cNvSpPr/>
      </dsp:nvSpPr>
      <dsp:spPr>
        <a:xfrm rot="5400000">
          <a:off x="2828350" y="-770766"/>
          <a:ext cx="553468" cy="5018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«Об общих принципах организации местного самоуправления в Российской Федерации»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6043" y="1488559"/>
        <a:ext cx="4991064" cy="499432"/>
      </dsp:txXfrm>
    </dsp:sp>
    <dsp:sp modelId="{9DEB7E47-C3BE-43CB-8ECD-4F4E130CEA24}">
      <dsp:nvSpPr>
        <dsp:cNvPr id="0" name=""/>
        <dsp:cNvSpPr/>
      </dsp:nvSpPr>
      <dsp:spPr>
        <a:xfrm rot="5400000">
          <a:off x="-127723" y="2319912"/>
          <a:ext cx="851490" cy="596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490211"/>
        <a:ext cx="596043" cy="255447"/>
      </dsp:txXfrm>
    </dsp:sp>
    <dsp:sp modelId="{1A599AE9-780B-4107-A7A3-96EE61D8717D}">
      <dsp:nvSpPr>
        <dsp:cNvPr id="0" name=""/>
        <dsp:cNvSpPr/>
      </dsp:nvSpPr>
      <dsp:spPr>
        <a:xfrm rot="5400000">
          <a:off x="2828350" y="-40118"/>
          <a:ext cx="553468" cy="5018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«О реализации Конвенции ООН о правах ребенка и Всемирной декларации об обеспечении выживания, защиты и развития детей»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6043" y="2219207"/>
        <a:ext cx="4991064" cy="499432"/>
      </dsp:txXfrm>
    </dsp:sp>
    <dsp:sp modelId="{7B4F05AD-127C-4DAF-86CF-E63629F737A7}">
      <dsp:nvSpPr>
        <dsp:cNvPr id="0" name=""/>
        <dsp:cNvSpPr/>
      </dsp:nvSpPr>
      <dsp:spPr>
        <a:xfrm rot="5400000">
          <a:off x="-127723" y="3050560"/>
          <a:ext cx="851490" cy="596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20859"/>
        <a:ext cx="596043" cy="255447"/>
      </dsp:txXfrm>
    </dsp:sp>
    <dsp:sp modelId="{8C41D5A9-5196-4819-83F9-143619E116C1}">
      <dsp:nvSpPr>
        <dsp:cNvPr id="0" name=""/>
        <dsp:cNvSpPr/>
      </dsp:nvSpPr>
      <dsp:spPr>
        <a:xfrm rot="5400000">
          <a:off x="2828350" y="690529"/>
          <a:ext cx="553468" cy="5018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«О благотворительной деятельности и добровольчестве (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волонтерстве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6043" y="2949854"/>
        <a:ext cx="4991064" cy="49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CFE-2E0C-4A21-BB58-349235535EFE}">
      <dsp:nvSpPr>
        <dsp:cNvPr id="0" name=""/>
        <dsp:cNvSpPr/>
      </dsp:nvSpPr>
      <dsp:spPr>
        <a:xfrm>
          <a:off x="1884" y="1170079"/>
          <a:ext cx="2296057" cy="918423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Детское движение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096" y="1170079"/>
        <a:ext cx="1377634" cy="918423"/>
      </dsp:txXfrm>
    </dsp:sp>
    <dsp:sp modelId="{1875E7D0-55A5-4BAC-AFDF-8BDEAA365506}">
      <dsp:nvSpPr>
        <dsp:cNvPr id="0" name=""/>
        <dsp:cNvSpPr/>
      </dsp:nvSpPr>
      <dsp:spPr>
        <a:xfrm>
          <a:off x="2068336" y="1170079"/>
          <a:ext cx="2296057" cy="918423"/>
        </a:xfrm>
        <a:prstGeom prst="chevron">
          <a:avLst/>
        </a:prstGeom>
        <a:solidFill>
          <a:schemeClr val="accent1">
            <a:shade val="50000"/>
            <a:hueOff val="203804"/>
            <a:satOff val="-5303"/>
            <a:lumOff val="300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Детское объединение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7548" y="1170079"/>
        <a:ext cx="1377634" cy="918423"/>
      </dsp:txXfrm>
    </dsp:sp>
    <dsp:sp modelId="{C72DB870-A39B-4583-B228-173E5E3BCDB6}">
      <dsp:nvSpPr>
        <dsp:cNvPr id="0" name=""/>
        <dsp:cNvSpPr/>
      </dsp:nvSpPr>
      <dsp:spPr>
        <a:xfrm>
          <a:off x="4134788" y="1170079"/>
          <a:ext cx="2296057" cy="918423"/>
        </a:xfrm>
        <a:prstGeom prst="chevron">
          <a:avLst/>
        </a:prstGeom>
        <a:solidFill>
          <a:schemeClr val="accent1">
            <a:shade val="50000"/>
            <a:hueOff val="203804"/>
            <a:satOff val="-5303"/>
            <a:lumOff val="300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Детская организация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4000" y="1170079"/>
        <a:ext cx="1377634" cy="918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A1D1E-62D9-4810-A260-C24111649662}">
      <dsp:nvSpPr>
        <dsp:cNvPr id="0" name=""/>
        <dsp:cNvSpPr/>
      </dsp:nvSpPr>
      <dsp:spPr>
        <a:xfrm>
          <a:off x="0" y="72616"/>
          <a:ext cx="407758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97746"/>
        <a:ext cx="4027328" cy="464540"/>
      </dsp:txXfrm>
    </dsp:sp>
    <dsp:sp modelId="{C3144D2D-3CDA-466A-B5DD-CB6953815081}">
      <dsp:nvSpPr>
        <dsp:cNvPr id="0" name=""/>
        <dsp:cNvSpPr/>
      </dsp:nvSpPr>
      <dsp:spPr>
        <a:xfrm>
          <a:off x="0" y="650776"/>
          <a:ext cx="407758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Степени интересов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675906"/>
        <a:ext cx="4027328" cy="464540"/>
      </dsp:txXfrm>
    </dsp:sp>
    <dsp:sp modelId="{BC91E75B-09CB-4C00-B22C-77162439D1A0}">
      <dsp:nvSpPr>
        <dsp:cNvPr id="0" name=""/>
        <dsp:cNvSpPr/>
      </dsp:nvSpPr>
      <dsp:spPr>
        <a:xfrm>
          <a:off x="0" y="1228936"/>
          <a:ext cx="407758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Формированию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1254066"/>
        <a:ext cx="4027328" cy="464540"/>
      </dsp:txXfrm>
    </dsp:sp>
    <dsp:sp modelId="{3AA0A5E2-F803-4AD1-8836-C176BB70959A}">
      <dsp:nvSpPr>
        <dsp:cNvPr id="0" name=""/>
        <dsp:cNvSpPr/>
      </dsp:nvSpPr>
      <dsp:spPr>
        <a:xfrm>
          <a:off x="0" y="1807096"/>
          <a:ext cx="407758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Целям </a:t>
          </a:r>
        </a:p>
      </dsp:txBody>
      <dsp:txXfrm>
        <a:off x="25130" y="1832226"/>
        <a:ext cx="4027328" cy="464540"/>
      </dsp:txXfrm>
    </dsp:sp>
    <dsp:sp modelId="{0AAF47BC-524C-4457-BDA7-D25F01EB8AAB}">
      <dsp:nvSpPr>
        <dsp:cNvPr id="0" name=""/>
        <dsp:cNvSpPr/>
      </dsp:nvSpPr>
      <dsp:spPr>
        <a:xfrm>
          <a:off x="0" y="2385256"/>
          <a:ext cx="407758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Общественному статусу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2410386"/>
        <a:ext cx="4027328" cy="464540"/>
      </dsp:txXfrm>
    </dsp:sp>
    <dsp:sp modelId="{5C786F2B-438E-45DE-AB2A-2D51B386FEB6}">
      <dsp:nvSpPr>
        <dsp:cNvPr id="0" name=""/>
        <dsp:cNvSpPr/>
      </dsp:nvSpPr>
      <dsp:spPr>
        <a:xfrm>
          <a:off x="0" y="2963416"/>
          <a:ext cx="407758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Составу участников</a:t>
          </a:r>
        </a:p>
      </dsp:txBody>
      <dsp:txXfrm>
        <a:off x="25130" y="2988546"/>
        <a:ext cx="4027328" cy="464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68C5D-C01A-44BB-9587-074EC7CEFC8D}">
      <dsp:nvSpPr>
        <dsp:cNvPr id="0" name=""/>
        <dsp:cNvSpPr/>
      </dsp:nvSpPr>
      <dsp:spPr>
        <a:xfrm>
          <a:off x="0" y="1157455"/>
          <a:ext cx="3882990" cy="87622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организация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110" y="1157455"/>
        <a:ext cx="3006770" cy="876220"/>
      </dsp:txXfrm>
    </dsp:sp>
    <dsp:sp modelId="{A50EB2D4-C349-4C23-98E2-C1045EBDED64}">
      <dsp:nvSpPr>
        <dsp:cNvPr id="0" name=""/>
        <dsp:cNvSpPr/>
      </dsp:nvSpPr>
      <dsp:spPr>
        <a:xfrm>
          <a:off x="3501187" y="1157455"/>
          <a:ext cx="3882990" cy="847051"/>
        </a:xfrm>
        <a:prstGeom prst="chevron">
          <a:avLst/>
        </a:prstGeom>
        <a:solidFill>
          <a:schemeClr val="accent1">
            <a:shade val="50000"/>
            <a:hueOff val="305706"/>
            <a:satOff val="-7954"/>
            <a:lumOff val="451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Общественное движение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4713" y="1157455"/>
        <a:ext cx="3035939" cy="8470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7BC6E-431C-48B8-9D75-9294B9971A8F}">
      <dsp:nvSpPr>
        <dsp:cNvPr id="0" name=""/>
        <dsp:cNvSpPr/>
      </dsp:nvSpPr>
      <dsp:spPr>
        <a:xfrm>
          <a:off x="0" y="23365"/>
          <a:ext cx="5405120" cy="748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уважение к интересам, достоинству и мнению каждого члена молодежного движения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9918"/>
        <a:ext cx="5332014" cy="675694"/>
      </dsp:txXfrm>
    </dsp:sp>
    <dsp:sp modelId="{64DC70E0-C4E6-461A-8A89-349EE4FF35A5}">
      <dsp:nvSpPr>
        <dsp:cNvPr id="0" name=""/>
        <dsp:cNvSpPr/>
      </dsp:nvSpPr>
      <dsp:spPr>
        <a:xfrm>
          <a:off x="0" y="772165"/>
          <a:ext cx="540512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1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коллективность в работе, коллегиальность в принятии решений, взаимная и личная ответственность за выполнение принятых решений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72165"/>
        <a:ext cx="5405120" cy="993600"/>
      </dsp:txXfrm>
    </dsp:sp>
    <dsp:sp modelId="{25EAEBCD-52B7-4DF8-98C8-3BFD891CAAF2}">
      <dsp:nvSpPr>
        <dsp:cNvPr id="0" name=""/>
        <dsp:cNvSpPr/>
      </dsp:nvSpPr>
      <dsp:spPr>
        <a:xfrm>
          <a:off x="0" y="1765765"/>
          <a:ext cx="5405120" cy="748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3804"/>
                <a:satOff val="-5303"/>
                <a:lumOff val="30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3804"/>
                <a:satOff val="-5303"/>
                <a:lumOff val="30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3804"/>
                <a:satOff val="-5303"/>
                <a:lumOff val="30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свобода дискуссий, полная гласность в работе всех органов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1802318"/>
        <a:ext cx="5332014" cy="675694"/>
      </dsp:txXfrm>
    </dsp:sp>
    <dsp:sp modelId="{C28AF88E-DBC8-4ECD-8CC9-665420360B21}">
      <dsp:nvSpPr>
        <dsp:cNvPr id="0" name=""/>
        <dsp:cNvSpPr/>
      </dsp:nvSpPr>
      <dsp:spPr>
        <a:xfrm>
          <a:off x="0" y="2514565"/>
          <a:ext cx="5405120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1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уважение прав большинства и меньшинства; интересы меньшинства обеспечиваются правом отстаивать свою позицию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14565"/>
        <a:ext cx="5405120" cy="765899"/>
      </dsp:txXfrm>
    </dsp:sp>
    <dsp:sp modelId="{38F31F18-0F62-4A10-9CCE-51639EE6397B}">
      <dsp:nvSpPr>
        <dsp:cNvPr id="0" name=""/>
        <dsp:cNvSpPr/>
      </dsp:nvSpPr>
      <dsp:spPr>
        <a:xfrm>
          <a:off x="0" y="3280464"/>
          <a:ext cx="5405120" cy="748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3804"/>
                <a:satOff val="-5303"/>
                <a:lumOff val="30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3804"/>
                <a:satOff val="-5303"/>
                <a:lumOff val="30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3804"/>
                <a:satOff val="-5303"/>
                <a:lumOff val="30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обязательность выполнения решений вышестоящего выборного органа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3317017"/>
        <a:ext cx="5332014" cy="675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9894D-6482-4B86-9071-D23890CA42F3}">
      <dsp:nvSpPr>
        <dsp:cNvPr id="0" name=""/>
        <dsp:cNvSpPr/>
      </dsp:nvSpPr>
      <dsp:spPr>
        <a:xfrm>
          <a:off x="0" y="4243"/>
          <a:ext cx="5405120" cy="91039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выражение и защита интересов молодежи в государственных и общественных органах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42" y="48685"/>
        <a:ext cx="5316236" cy="821514"/>
      </dsp:txXfrm>
    </dsp:sp>
    <dsp:sp modelId="{3D316999-EDE1-4CCB-8874-F6502D55003F}">
      <dsp:nvSpPr>
        <dsp:cNvPr id="0" name=""/>
        <dsp:cNvSpPr/>
      </dsp:nvSpPr>
      <dsp:spPr>
        <a:xfrm>
          <a:off x="0" y="914642"/>
          <a:ext cx="5405120" cy="79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1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инициатив, направленных на интеллектуальное, духовное, физическое развитие молодежи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14642"/>
        <a:ext cx="5405120" cy="795121"/>
      </dsp:txXfrm>
    </dsp:sp>
    <dsp:sp modelId="{C78C148C-8103-42CE-A6DE-3508E996D806}">
      <dsp:nvSpPr>
        <dsp:cNvPr id="0" name=""/>
        <dsp:cNvSpPr/>
      </dsp:nvSpPr>
      <dsp:spPr>
        <a:xfrm>
          <a:off x="0" y="1668230"/>
          <a:ext cx="5405120" cy="91039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3804"/>
                <a:satOff val="-5303"/>
                <a:lumOff val="30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3804"/>
                <a:satOff val="-5303"/>
                <a:lumOff val="30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3804"/>
                <a:satOff val="-5303"/>
                <a:lumOff val="30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в возможностях государственных, хозяйственных организаций, а также использование собственных возможностей для социальной и правовой поддержки своих членов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42" y="1712672"/>
        <a:ext cx="5316236" cy="821514"/>
      </dsp:txXfrm>
    </dsp:sp>
    <dsp:sp modelId="{B23E8ACF-C3C8-43FC-AD6B-4BBB9116AC38}">
      <dsp:nvSpPr>
        <dsp:cNvPr id="0" name=""/>
        <dsp:cNvSpPr/>
      </dsp:nvSpPr>
      <dsp:spPr>
        <a:xfrm>
          <a:off x="0" y="2620163"/>
          <a:ext cx="5405120" cy="57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1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установленном порядке в разработке целевых молодежных федеральных и иных программ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20163"/>
        <a:ext cx="5405120" cy="576852"/>
      </dsp:txXfrm>
    </dsp:sp>
    <dsp:sp modelId="{C63AF238-E2D5-4C31-A183-75EB2CD7FD3E}">
      <dsp:nvSpPr>
        <dsp:cNvPr id="0" name=""/>
        <dsp:cNvSpPr/>
      </dsp:nvSpPr>
      <dsp:spPr>
        <a:xfrm>
          <a:off x="0" y="3197016"/>
          <a:ext cx="5405120" cy="91039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3804"/>
                <a:satOff val="-5303"/>
                <a:lumOff val="30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3804"/>
                <a:satOff val="-5303"/>
                <a:lumOff val="30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3804"/>
                <a:satOff val="-5303"/>
                <a:lumOff val="30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выступает за дружбу международных организаций и сотрудничество в международных программах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42" y="3241458"/>
        <a:ext cx="5316236" cy="821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2E84A-4480-4981-BABC-9AF798BB45A0}">
      <dsp:nvSpPr>
        <dsp:cNvPr id="0" name=""/>
        <dsp:cNvSpPr/>
      </dsp:nvSpPr>
      <dsp:spPr>
        <a:xfrm rot="5400000">
          <a:off x="-155557" y="156731"/>
          <a:ext cx="1037048" cy="725933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64141"/>
        <a:ext cx="725933" cy="311115"/>
      </dsp:txXfrm>
    </dsp:sp>
    <dsp:sp modelId="{759EC192-25A8-4F46-8B88-B1466C6BA5CF}">
      <dsp:nvSpPr>
        <dsp:cNvPr id="0" name=""/>
        <dsp:cNvSpPr/>
      </dsp:nvSpPr>
      <dsp:spPr>
        <a:xfrm rot="5400000">
          <a:off x="2509914" y="-1782806"/>
          <a:ext cx="674081" cy="424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молодежные и детские коммерческие организации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5933" y="34081"/>
        <a:ext cx="4209137" cy="608269"/>
      </dsp:txXfrm>
    </dsp:sp>
    <dsp:sp modelId="{232229A4-1EE4-4B2B-AAE4-D7767A592E18}">
      <dsp:nvSpPr>
        <dsp:cNvPr id="0" name=""/>
        <dsp:cNvSpPr/>
      </dsp:nvSpPr>
      <dsp:spPr>
        <a:xfrm rot="5400000">
          <a:off x="-155557" y="1043642"/>
          <a:ext cx="1037048" cy="725933"/>
        </a:xfrm>
        <a:prstGeom prst="chevron">
          <a:avLst/>
        </a:prstGeom>
        <a:solidFill>
          <a:schemeClr val="accent1">
            <a:shade val="50000"/>
            <a:hueOff val="152853"/>
            <a:satOff val="-3977"/>
            <a:lumOff val="22555"/>
            <a:alphaOff val="0"/>
          </a:schemeClr>
        </a:solidFill>
        <a:ln w="12700" cap="flat" cmpd="sng" algn="ctr">
          <a:solidFill>
            <a:schemeClr val="accent1">
              <a:shade val="50000"/>
              <a:hueOff val="152853"/>
              <a:satOff val="-3977"/>
              <a:lumOff val="225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51052"/>
        <a:ext cx="725933" cy="311115"/>
      </dsp:txXfrm>
    </dsp:sp>
    <dsp:sp modelId="{5E8F07AB-823A-43D3-B848-F36DCD864D4B}">
      <dsp:nvSpPr>
        <dsp:cNvPr id="0" name=""/>
        <dsp:cNvSpPr/>
      </dsp:nvSpPr>
      <dsp:spPr>
        <a:xfrm rot="5400000">
          <a:off x="2509914" y="-895895"/>
          <a:ext cx="674081" cy="424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52853"/>
              <a:satOff val="-3977"/>
              <a:lumOff val="225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молодежные и детские религиозные организации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5933" y="920992"/>
        <a:ext cx="4209137" cy="608269"/>
      </dsp:txXfrm>
    </dsp:sp>
    <dsp:sp modelId="{A69FDF8A-D6F5-4ECA-9DB7-71A5ACF5F86C}">
      <dsp:nvSpPr>
        <dsp:cNvPr id="0" name=""/>
        <dsp:cNvSpPr/>
      </dsp:nvSpPr>
      <dsp:spPr>
        <a:xfrm rot="5400000">
          <a:off x="-155557" y="1930553"/>
          <a:ext cx="1037048" cy="725933"/>
        </a:xfrm>
        <a:prstGeom prst="chevron">
          <a:avLst/>
        </a:prstGeom>
        <a:solidFill>
          <a:schemeClr val="accent1">
            <a:shade val="50000"/>
            <a:hueOff val="305706"/>
            <a:satOff val="-7954"/>
            <a:lumOff val="45110"/>
            <a:alphaOff val="0"/>
          </a:schemeClr>
        </a:solidFill>
        <a:ln w="12700" cap="flat" cmpd="sng" algn="ctr">
          <a:solidFill>
            <a:schemeClr val="accent1">
              <a:shade val="50000"/>
              <a:hueOff val="305706"/>
              <a:satOff val="-7954"/>
              <a:lumOff val="45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37963"/>
        <a:ext cx="725933" cy="311115"/>
      </dsp:txXfrm>
    </dsp:sp>
    <dsp:sp modelId="{1C3FECA1-2891-400D-AAAE-62E0D428A3E1}">
      <dsp:nvSpPr>
        <dsp:cNvPr id="0" name=""/>
        <dsp:cNvSpPr/>
      </dsp:nvSpPr>
      <dsp:spPr>
        <a:xfrm rot="5400000">
          <a:off x="2509914" y="-8984"/>
          <a:ext cx="674081" cy="424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05706"/>
              <a:satOff val="-7954"/>
              <a:lumOff val="45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молодежные и студенческие объединения, являющиеся профессиональными союзами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5933" y="1807903"/>
        <a:ext cx="4209137" cy="608269"/>
      </dsp:txXfrm>
    </dsp:sp>
    <dsp:sp modelId="{0A9C417E-3D96-449C-9AD9-B2BA945D74BF}">
      <dsp:nvSpPr>
        <dsp:cNvPr id="0" name=""/>
        <dsp:cNvSpPr/>
      </dsp:nvSpPr>
      <dsp:spPr>
        <a:xfrm rot="5400000">
          <a:off x="-155557" y="2817465"/>
          <a:ext cx="1037048" cy="725933"/>
        </a:xfrm>
        <a:prstGeom prst="chevron">
          <a:avLst/>
        </a:prstGeom>
        <a:solidFill>
          <a:schemeClr val="accent1">
            <a:shade val="50000"/>
            <a:hueOff val="152853"/>
            <a:satOff val="-3977"/>
            <a:lumOff val="22555"/>
            <a:alphaOff val="0"/>
          </a:schemeClr>
        </a:solidFill>
        <a:ln w="12700" cap="flat" cmpd="sng" algn="ctr">
          <a:solidFill>
            <a:schemeClr val="accent1">
              <a:shade val="50000"/>
              <a:hueOff val="152853"/>
              <a:satOff val="-3977"/>
              <a:lumOff val="225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24875"/>
        <a:ext cx="725933" cy="311115"/>
      </dsp:txXfrm>
    </dsp:sp>
    <dsp:sp modelId="{3B8135E6-7BAD-4EB3-B882-81DF4D8DC0EE}">
      <dsp:nvSpPr>
        <dsp:cNvPr id="0" name=""/>
        <dsp:cNvSpPr/>
      </dsp:nvSpPr>
      <dsp:spPr>
        <a:xfrm rot="5400000">
          <a:off x="2509914" y="877926"/>
          <a:ext cx="674081" cy="424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52853"/>
              <a:satOff val="-3977"/>
              <a:lumOff val="225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молодежные и детские объединения, учреждаемые либо создаваемые политическими партиями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5933" y="2694813"/>
        <a:ext cx="4209137" cy="6082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9414-EB3D-47C5-A937-4EF5C2FDFAA1}">
      <dsp:nvSpPr>
        <dsp:cNvPr id="0" name=""/>
        <dsp:cNvSpPr/>
      </dsp:nvSpPr>
      <dsp:spPr>
        <a:xfrm rot="5400000">
          <a:off x="-117336" y="118125"/>
          <a:ext cx="782244" cy="54757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4573"/>
        <a:ext cx="547570" cy="234674"/>
      </dsp:txXfrm>
    </dsp:sp>
    <dsp:sp modelId="{D29914D8-E4BE-4C0A-B225-B37C4655DA61}">
      <dsp:nvSpPr>
        <dsp:cNvPr id="0" name=""/>
        <dsp:cNvSpPr/>
      </dsp:nvSpPr>
      <dsp:spPr>
        <a:xfrm rot="5400000">
          <a:off x="3015968" y="-2467608"/>
          <a:ext cx="508458" cy="5445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обеспечение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7571" y="25610"/>
        <a:ext cx="5420432" cy="458816"/>
      </dsp:txXfrm>
    </dsp:sp>
    <dsp:sp modelId="{7CA94ED2-05CF-40B3-97FA-9575B8D1E3C8}">
      <dsp:nvSpPr>
        <dsp:cNvPr id="0" name=""/>
        <dsp:cNvSpPr/>
      </dsp:nvSpPr>
      <dsp:spPr>
        <a:xfrm rot="5400000">
          <a:off x="-117336" y="777958"/>
          <a:ext cx="782244" cy="547570"/>
        </a:xfrm>
        <a:prstGeom prst="chevron">
          <a:avLst/>
        </a:prstGeom>
        <a:solidFill>
          <a:schemeClr val="accent1">
            <a:shade val="50000"/>
            <a:hueOff val="122282"/>
            <a:satOff val="-3182"/>
            <a:lumOff val="18044"/>
            <a:alphaOff val="0"/>
          </a:schemeClr>
        </a:solidFill>
        <a:ln w="12700" cap="flat" cmpd="sng" algn="ctr">
          <a:solidFill>
            <a:schemeClr val="accent1">
              <a:shade val="50000"/>
              <a:hueOff val="122282"/>
              <a:satOff val="-3182"/>
              <a:lumOff val="180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934406"/>
        <a:ext cx="547570" cy="234674"/>
      </dsp:txXfrm>
    </dsp:sp>
    <dsp:sp modelId="{3DD87A32-54AF-4D9E-9165-B03D2B54BD3E}">
      <dsp:nvSpPr>
        <dsp:cNvPr id="0" name=""/>
        <dsp:cNvSpPr/>
      </dsp:nvSpPr>
      <dsp:spPr>
        <a:xfrm rot="5400000">
          <a:off x="3015968" y="-1807775"/>
          <a:ext cx="508458" cy="5445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22282"/>
              <a:satOff val="-3182"/>
              <a:lumOff val="180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кадров молодежного и детского общественного объединения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7571" y="685443"/>
        <a:ext cx="5420432" cy="458816"/>
      </dsp:txXfrm>
    </dsp:sp>
    <dsp:sp modelId="{5C2FD479-DE93-45B2-98D3-F5CEFCC6A58C}">
      <dsp:nvSpPr>
        <dsp:cNvPr id="0" name=""/>
        <dsp:cNvSpPr/>
      </dsp:nvSpPr>
      <dsp:spPr>
        <a:xfrm rot="5400000">
          <a:off x="-117336" y="1437791"/>
          <a:ext cx="782244" cy="547570"/>
        </a:xfrm>
        <a:prstGeom prst="chevron">
          <a:avLst/>
        </a:prstGeom>
        <a:solidFill>
          <a:schemeClr val="accent1">
            <a:shade val="50000"/>
            <a:hueOff val="244564"/>
            <a:satOff val="-6363"/>
            <a:lumOff val="36088"/>
            <a:alphaOff val="0"/>
          </a:schemeClr>
        </a:solidFill>
        <a:ln w="12700" cap="flat" cmpd="sng" algn="ctr">
          <a:solidFill>
            <a:schemeClr val="accent1">
              <a:shade val="50000"/>
              <a:hueOff val="244564"/>
              <a:satOff val="-6363"/>
              <a:lumOff val="36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94239"/>
        <a:ext cx="547570" cy="234674"/>
      </dsp:txXfrm>
    </dsp:sp>
    <dsp:sp modelId="{5C4B1EC5-27FC-4CA8-A05E-C5A413C66B9A}">
      <dsp:nvSpPr>
        <dsp:cNvPr id="0" name=""/>
        <dsp:cNvSpPr/>
      </dsp:nvSpPr>
      <dsp:spPr>
        <a:xfrm rot="5400000">
          <a:off x="3015968" y="-1147942"/>
          <a:ext cx="508458" cy="5445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44564"/>
              <a:satOff val="-6363"/>
              <a:lumOff val="36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проектов (программ) по результатам конкурса на финансирование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7571" y="1345276"/>
        <a:ext cx="5420432" cy="458816"/>
      </dsp:txXfrm>
    </dsp:sp>
    <dsp:sp modelId="{ECFA0D46-156A-491A-98D8-B8B1A6257D7A}">
      <dsp:nvSpPr>
        <dsp:cNvPr id="0" name=""/>
        <dsp:cNvSpPr/>
      </dsp:nvSpPr>
      <dsp:spPr>
        <a:xfrm rot="5400000">
          <a:off x="-117336" y="2097624"/>
          <a:ext cx="782244" cy="547570"/>
        </a:xfrm>
        <a:prstGeom prst="chevron">
          <a:avLst/>
        </a:prstGeom>
        <a:solidFill>
          <a:schemeClr val="accent1">
            <a:shade val="50000"/>
            <a:hueOff val="244564"/>
            <a:satOff val="-6363"/>
            <a:lumOff val="36088"/>
            <a:alphaOff val="0"/>
          </a:schemeClr>
        </a:solidFill>
        <a:ln w="12700" cap="flat" cmpd="sng" algn="ctr">
          <a:solidFill>
            <a:schemeClr val="accent1">
              <a:shade val="50000"/>
              <a:hueOff val="244564"/>
              <a:satOff val="-6363"/>
              <a:lumOff val="36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254072"/>
        <a:ext cx="547570" cy="234674"/>
      </dsp:txXfrm>
    </dsp:sp>
    <dsp:sp modelId="{59708FAB-0AE7-4F7A-A042-8D84A42F2DA9}">
      <dsp:nvSpPr>
        <dsp:cNvPr id="0" name=""/>
        <dsp:cNvSpPr/>
      </dsp:nvSpPr>
      <dsp:spPr>
        <a:xfrm rot="5400000">
          <a:off x="3015968" y="-488109"/>
          <a:ext cx="508458" cy="5445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44564"/>
              <a:satOff val="-6363"/>
              <a:lumOff val="36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контрактов на выполнение государственного заказа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7571" y="2005109"/>
        <a:ext cx="5420432" cy="458816"/>
      </dsp:txXfrm>
    </dsp:sp>
    <dsp:sp modelId="{D6C79695-18D3-4F69-A9F9-09C677F9D410}">
      <dsp:nvSpPr>
        <dsp:cNvPr id="0" name=""/>
        <dsp:cNvSpPr/>
      </dsp:nvSpPr>
      <dsp:spPr>
        <a:xfrm rot="5400000">
          <a:off x="-117336" y="2757457"/>
          <a:ext cx="782244" cy="547570"/>
        </a:xfrm>
        <a:prstGeom prst="chevron">
          <a:avLst/>
        </a:prstGeom>
        <a:solidFill>
          <a:schemeClr val="accent1">
            <a:shade val="50000"/>
            <a:hueOff val="122282"/>
            <a:satOff val="-3182"/>
            <a:lumOff val="18044"/>
            <a:alphaOff val="0"/>
          </a:schemeClr>
        </a:solidFill>
        <a:ln w="12700" cap="flat" cmpd="sng" algn="ctr">
          <a:solidFill>
            <a:schemeClr val="accent1">
              <a:shade val="50000"/>
              <a:hueOff val="122282"/>
              <a:satOff val="-3182"/>
              <a:lumOff val="180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13905"/>
        <a:ext cx="547570" cy="234674"/>
      </dsp:txXfrm>
    </dsp:sp>
    <dsp:sp modelId="{E1B229B2-1916-471A-B652-C03766B093EC}">
      <dsp:nvSpPr>
        <dsp:cNvPr id="0" name=""/>
        <dsp:cNvSpPr/>
      </dsp:nvSpPr>
      <dsp:spPr>
        <a:xfrm rot="5400000">
          <a:off x="3015968" y="171723"/>
          <a:ext cx="508458" cy="5445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22282"/>
              <a:satOff val="-3182"/>
              <a:lumOff val="180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льгот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7571" y="2664942"/>
        <a:ext cx="5420432" cy="458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21.11.2022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745677"/>
            <a:ext cx="8991600" cy="1261295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3600" dirty="0"/>
              <a:t>Детское и молодёжное общественное движение: терминология и сущность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3920" y="4061039"/>
            <a:ext cx="5086668" cy="1625658"/>
          </a:xfrm>
          <a:solidFill>
            <a:schemeClr val="accent1">
              <a:lumMod val="50000"/>
              <a:alpha val="80000"/>
            </a:schemeClr>
          </a:solidFill>
        </p:spPr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</a:p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№16 им. С. Иванова» г. Евпатория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Баубатрын Валерия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702177_28-p-fon-dlya-prezentatsii-odnotonnii-svetl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3713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985656" y="247890"/>
            <a:ext cx="186363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1852" y="1296000"/>
            <a:ext cx="37882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Обществу и государству нужны социально активные, зрелые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укорененные в традициях своего народа, патриоты своей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4869" y="1296000"/>
            <a:ext cx="389273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детские общественные объединения как начальная ступень демократии помогают взращивать личность, закладывая потенциал творчества и лидерства.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320937" y="1689104"/>
            <a:ext cx="1193075" cy="69111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5209904" y="-1770369"/>
            <a:ext cx="1523999" cy="106113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5651" y="4415494"/>
            <a:ext cx="10772503" cy="17417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повышают социальную значимость и готовность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исполнять социальные общественные потребности. Весьма важным является то обстоятельство, что дети и подростки существуют в обществе не только как подрастающее поколение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самоизолированная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субстанция, но и как социальная группа, связанная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обществом, участвующая в общественной жизни и вступающая 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общественные отношения. </a:t>
            </a:r>
          </a:p>
        </p:txBody>
      </p:sp>
    </p:spTree>
    <p:extLst>
      <p:ext uri="{BB962C8B-B14F-4D97-AF65-F5344CB8AC3E}">
        <p14:creationId xmlns:p14="http://schemas.microsoft.com/office/powerpoint/2010/main" val="27465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Спасибо за внимание!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02177_28-p-fon-dlya-prezentatsii-odnotonnii-svetl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3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6639" y="703678"/>
            <a:ext cx="49987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И НОРМАТИВНО-ПРАВОВАЯ БАЗА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1422136"/>
              </p:ext>
            </p:extLst>
          </p:nvPr>
        </p:nvGraphicFramePr>
        <p:xfrm>
          <a:off x="217452" y="1991119"/>
          <a:ext cx="5713085" cy="373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38093475"/>
              </p:ext>
            </p:extLst>
          </p:nvPr>
        </p:nvGraphicFramePr>
        <p:xfrm>
          <a:off x="6254205" y="1955670"/>
          <a:ext cx="5614126" cy="377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411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702177_28-p-fon-dlya-prezentatsii-odnotonnii-svetl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3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35" y="2561869"/>
            <a:ext cx="3884023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формы общественной самоорганизации детей,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позволяющие им реализовать право на участие в принятии решений, затрагивающих их интересы, свободно выражать свои взгляды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участвовать в деятельности по реализации принятых решений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4729" y="648000"/>
            <a:ext cx="288253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794" y="1496378"/>
            <a:ext cx="36231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общественные движения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8858" y="4184192"/>
            <a:ext cx="4371703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состоящее из участников и не имеющее членства массовое общественное объединение, преследующее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социальные, политические и иные общественно полезные цели,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поддерживаемые участниками общественного движения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70443" y="2631880"/>
            <a:ext cx="26511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движение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90561" y="2543127"/>
            <a:ext cx="386660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общественное движение, не имеющее строгой организационной структуры, но возглавляемое молодежным лидером, проходящее в своем развитии несколько стадий, а также коллективная деятельность молодежи, преследующая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общественно значимые цели.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23959" y="1357878"/>
            <a:ext cx="25998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движение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3918858" y="1109665"/>
            <a:ext cx="2177140" cy="545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95998" y="1109665"/>
            <a:ext cx="8711" cy="1430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104709" y="1109665"/>
            <a:ext cx="2516777" cy="545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1802674" y="2004209"/>
            <a:ext cx="357052" cy="45160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926183" y="3308198"/>
            <a:ext cx="357052" cy="45160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0045338" y="2046479"/>
            <a:ext cx="357052" cy="45160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702177_28-p-fon-dlya-prezentatsii-odnotonnii-svetl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3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205874"/>
            <a:ext cx="544285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состоит из совместных действий различных детских объединений, в том числе, детских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185676"/>
            <a:ext cx="5164183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движение – составная часть социального движения, представляющая совместные действия детей и взрослых, объединяющихся с целью накопления социального опыта, формирования ценностных ориентаций и самореализации.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0000" y="2568821"/>
            <a:ext cx="6096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общественное объединение – формирование детей, объединившихся на основе общности интересов для реализации целей саморазвития по инициативе и при педагогическом управлении взрослых.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1337" y="337146"/>
            <a:ext cx="21510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21123872"/>
              </p:ext>
            </p:extLst>
          </p:nvPr>
        </p:nvGraphicFramePr>
        <p:xfrm>
          <a:off x="5679441" y="48996"/>
          <a:ext cx="6432731" cy="325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47806" y="4176775"/>
            <a:ext cx="60960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организация представляет собой самодеятельное, самоуправляемое детское общественное объединение, создаваемое для реализации какой-либо социальной ценной идеи, имеющее регулирующие его деятельность нормы и правила, зафиксированные в уставе или ином учредительном документе, выраженную структуру и фиксированное членство</a:t>
            </a:r>
          </a:p>
        </p:txBody>
      </p: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 flipV="1">
            <a:off x="5164183" y="3185676"/>
            <a:ext cx="683623" cy="73866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</p:cNvCxnSpPr>
          <p:nvPr/>
        </p:nvCxnSpPr>
        <p:spPr>
          <a:xfrm>
            <a:off x="5164183" y="3924340"/>
            <a:ext cx="683623" cy="80713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702177_28-p-fon-dlya-prezentatsii-odnotonnii-svetl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3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6451" y="398116"/>
            <a:ext cx="40581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и молодежные общественные объединения могут различаться по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92639207"/>
              </p:ext>
            </p:extLst>
          </p:nvPr>
        </p:nvGraphicFramePr>
        <p:xfrm>
          <a:off x="180904" y="1247590"/>
          <a:ext cx="4077588" cy="355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вал 9"/>
          <p:cNvSpPr/>
          <p:nvPr/>
        </p:nvSpPr>
        <p:spPr>
          <a:xfrm>
            <a:off x="7461919" y="1843380"/>
            <a:ext cx="2159725" cy="7228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34139" y="1224324"/>
            <a:ext cx="2851678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организация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9609" y="1224324"/>
            <a:ext cx="2599814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движение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79443" y="3310471"/>
            <a:ext cx="2324675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фонд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34139" y="2740305"/>
            <a:ext cx="2819233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учреждение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3251" y="605268"/>
            <a:ext cx="4054251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общественной самодеятельности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32762" y="2737313"/>
            <a:ext cx="2316660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партия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stCxn id="10" idx="0"/>
          </p:cNvCxnSpPr>
          <p:nvPr/>
        </p:nvCxnSpPr>
        <p:spPr>
          <a:xfrm flipH="1" flipV="1">
            <a:off x="8541780" y="1044447"/>
            <a:ext cx="2" cy="798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0"/>
          </p:cNvCxnSpPr>
          <p:nvPr/>
        </p:nvCxnSpPr>
        <p:spPr>
          <a:xfrm flipV="1">
            <a:off x="8541782" y="1387704"/>
            <a:ext cx="692357" cy="45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</p:cNvCxnSpPr>
          <p:nvPr/>
        </p:nvCxnSpPr>
        <p:spPr>
          <a:xfrm flipH="1" flipV="1">
            <a:off x="7849423" y="1430276"/>
            <a:ext cx="692359" cy="41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3" idx="0"/>
          </p:cNvCxnSpPr>
          <p:nvPr/>
        </p:nvCxnSpPr>
        <p:spPr>
          <a:xfrm>
            <a:off x="8541780" y="2587659"/>
            <a:ext cx="1" cy="722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541780" y="2576925"/>
            <a:ext cx="692359" cy="348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849422" y="2587659"/>
            <a:ext cx="692359" cy="348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528339" y="4431199"/>
            <a:ext cx="6096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детских и молодежных общественных объединений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характерны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две формы организации</a:t>
            </a: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844107913"/>
              </p:ext>
            </p:extLst>
          </p:nvPr>
        </p:nvGraphicFramePr>
        <p:xfrm>
          <a:off x="4695971" y="4094735"/>
          <a:ext cx="7390674" cy="316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42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702177_28-p-fon-dlya-prezentatsii-odnotonnii-svetl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3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601" y="5490510"/>
            <a:ext cx="57041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участниками молодежных общественных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 могут быть граждане, достигшие 14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5794" y="5486493"/>
            <a:ext cx="57041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частниками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общественных объединений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стать граждане, достигшие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457966" y="2019340"/>
            <a:ext cx="2656114" cy="101890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общественные объединения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1715" y="1334074"/>
            <a:ext cx="157625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1994" y="613998"/>
            <a:ext cx="13280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4080" y="1325915"/>
            <a:ext cx="164592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14080" y="3290501"/>
            <a:ext cx="17939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информационно-журналистские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2309" y="3305890"/>
            <a:ext cx="117565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9" idx="0"/>
          </p:cNvCxnSpPr>
          <p:nvPr/>
        </p:nvCxnSpPr>
        <p:spPr>
          <a:xfrm flipH="1" flipV="1">
            <a:off x="8786022" y="1053737"/>
            <a:ext cx="1" cy="96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9402486" y="1672630"/>
            <a:ext cx="711594" cy="38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457966" y="1672629"/>
            <a:ext cx="832594" cy="38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479477" y="2996753"/>
            <a:ext cx="811083" cy="29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224754" y="2986505"/>
            <a:ext cx="867815" cy="26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715920" y="1979021"/>
            <a:ext cx="2133600" cy="109954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движения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29305" y="2733743"/>
            <a:ext cx="1400576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61688" y="1411386"/>
            <a:ext cx="1608325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правозащитные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0425" y="2739828"/>
            <a:ext cx="1311578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81280" y="1424442"/>
            <a:ext cx="1578894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7517" y="3510382"/>
            <a:ext cx="252962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повышение уровня гражданской активности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879361" y="3513151"/>
            <a:ext cx="2476377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повышение культурного уровня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3231903" y="1762997"/>
            <a:ext cx="329785" cy="256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1960176" y="1736381"/>
            <a:ext cx="417061" cy="28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400575" y="2760915"/>
            <a:ext cx="409040" cy="14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771021" y="2758826"/>
            <a:ext cx="428888" cy="16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2169856" y="3067851"/>
            <a:ext cx="320795" cy="356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986799" y="3072297"/>
            <a:ext cx="259455" cy="369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702177_28-p-fon-dlya-prezentatsii-odnotonnii-svetl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3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3710" y="267267"/>
            <a:ext cx="642457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становления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движения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753" y="934090"/>
            <a:ext cx="4270721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Этап создания предпосылок движения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12227" y="932469"/>
            <a:ext cx="6096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начинается с возникновении определённого социального беспокойства по поводу той или иной нерешенной проблемы.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483" y="2043231"/>
            <a:ext cx="392126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Этап формулировки целей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2227" y="2043231"/>
            <a:ext cx="6096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данной стадии люди, стремящиеся к разрешению той или иной проблемы, осознают себя причастными к одному движению.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6483" y="3152372"/>
            <a:ext cx="1849609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 агитации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12227" y="3153993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сторонников движения. Этот этап характеризуется пропагандой целей и разъяснением задач движения.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6483" y="3986851"/>
            <a:ext cx="388920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Стадия развёрнутой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12227" y="3987756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участники общественного движения занимаются осуществлением своих программ.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0753" y="4821330"/>
            <a:ext cx="298511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Этап затухания движения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12227" y="4821330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наступает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 когда его цели осуществлены либо оказались неосуществимыми.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829782" y="986428"/>
            <a:ext cx="444136" cy="249685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744455" y="2105237"/>
            <a:ext cx="444136" cy="249685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744455" y="3224046"/>
            <a:ext cx="444136" cy="249685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744455" y="4041853"/>
            <a:ext cx="444136" cy="249685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747929" y="4881153"/>
            <a:ext cx="444136" cy="249685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4865"/>
            <a:ext cx="12193057" cy="637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307" y="509578"/>
            <a:ext cx="45458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молодежных общественных движений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89795888"/>
              </p:ext>
            </p:extLst>
          </p:nvPr>
        </p:nvGraphicFramePr>
        <p:xfrm>
          <a:off x="188685" y="1991954"/>
          <a:ext cx="5405120" cy="405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91951" y="663466"/>
            <a:ext cx="54845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 общественных движений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88382061"/>
              </p:ext>
            </p:extLst>
          </p:nvPr>
        </p:nvGraphicFramePr>
        <p:xfrm>
          <a:off x="6531402" y="1932925"/>
          <a:ext cx="5405120" cy="411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656113" y="1380914"/>
            <a:ext cx="470263" cy="46117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998830" y="1380914"/>
            <a:ext cx="470263" cy="46117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702177_28-p-fon-dlya-prezentatsii-odnotonnii-svetl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3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0" y="231263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ОБЩЕСТВЕННЫХ ОБЪЕДИНЕНИЙ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028496"/>
            <a:ext cx="6096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28.06.1995 г. № 98-ФЗ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поддержке молодежных и детских общественных объединений»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504" y="2044470"/>
            <a:ext cx="534206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государственную поддержку могут рассчитывать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57741358"/>
              </p:ext>
            </p:extLst>
          </p:nvPr>
        </p:nvGraphicFramePr>
        <p:xfrm>
          <a:off x="109505" y="2542512"/>
          <a:ext cx="4967977" cy="370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06195" y="2010395"/>
            <a:ext cx="476358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деятельности детского общественного объединения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57947183"/>
              </p:ext>
            </p:extLst>
          </p:nvPr>
        </p:nvGraphicFramePr>
        <p:xfrm>
          <a:off x="6096000" y="2819488"/>
          <a:ext cx="5992824" cy="342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502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906</Words>
  <Application>Microsoft Office PowerPoint</Application>
  <PresentationFormat>Широкоэкранный</PresentationFormat>
  <Paragraphs>138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Corbel</vt:lpstr>
      <vt:lpstr>Times New Roman</vt:lpstr>
      <vt:lpstr>Тема Office</vt:lpstr>
      <vt:lpstr>Детское и молодёжное общественное движение: терминология и сущность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2021-12-13T18:22:09Z</dcterms:created>
  <dcterms:modified xsi:type="dcterms:W3CDTF">2022-11-21T18:37:56Z</dcterms:modified>
</cp:coreProperties>
</file>