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2" r:id="rId3"/>
    <p:sldId id="273" r:id="rId4"/>
    <p:sldId id="277" r:id="rId5"/>
    <p:sldId id="263" r:id="rId6"/>
    <p:sldId id="264" r:id="rId7"/>
    <p:sldId id="275" r:id="rId8"/>
    <p:sldId id="276" r:id="rId9"/>
    <p:sldId id="265" r:id="rId10"/>
    <p:sldId id="266" r:id="rId11"/>
    <p:sldId id="267" r:id="rId12"/>
    <p:sldId id="268" r:id="rId13"/>
    <p:sldId id="269" r:id="rId14"/>
    <p:sldId id="257" r:id="rId15"/>
    <p:sldId id="258" r:id="rId16"/>
    <p:sldId id="259" r:id="rId17"/>
    <p:sldId id="260" r:id="rId18"/>
    <p:sldId id="270" r:id="rId19"/>
    <p:sldId id="26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94662" autoAdjust="0"/>
  </p:normalViewPr>
  <p:slideViewPr>
    <p:cSldViewPr>
      <p:cViewPr>
        <p:scale>
          <a:sx n="70" d="100"/>
          <a:sy n="70" d="100"/>
        </p:scale>
        <p:origin x="-135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415" y="1838463"/>
            <a:ext cx="7200800" cy="22101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Упражнения для развития артикуляционного аппарата и дикции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02300"/>
            <a:ext cx="5712179" cy="1524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Васильчук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Наталия Валентиновна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445224"/>
            <a:ext cx="2466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Евпатория - 2018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052736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«СРЕДНЯЯ ШКОЛА № 16 ГОРОДА ЕВПАТОРИИ РЕСПУБЛИКИ КРЫМ»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(МБОУ «СШ № 16»)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Скороговорки в картинках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78036"/>
          <a:stretch/>
        </p:blipFill>
        <p:spPr>
          <a:xfrm>
            <a:off x="755576" y="1988840"/>
            <a:ext cx="7671359" cy="3024336"/>
          </a:xfrm>
        </p:spPr>
      </p:pic>
    </p:spTree>
    <p:extLst>
      <p:ext uri="{BB962C8B-B14F-4D97-AF65-F5344CB8AC3E}">
        <p14:creationId xmlns:p14="http://schemas.microsoft.com/office/powerpoint/2010/main" val="41664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" b="60887"/>
          <a:stretch/>
        </p:blipFill>
        <p:spPr>
          <a:xfrm>
            <a:off x="755576" y="1196752"/>
            <a:ext cx="7632848" cy="4752528"/>
          </a:xfrm>
        </p:spPr>
      </p:pic>
    </p:spTree>
    <p:extLst>
      <p:ext uri="{BB962C8B-B14F-4D97-AF65-F5344CB8AC3E}">
        <p14:creationId xmlns:p14="http://schemas.microsoft.com/office/powerpoint/2010/main" val="35373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2" b="60887"/>
          <a:stretch/>
        </p:blipFill>
        <p:spPr>
          <a:xfrm>
            <a:off x="755576" y="1052736"/>
            <a:ext cx="7631576" cy="4680520"/>
          </a:xfrm>
        </p:spPr>
      </p:pic>
    </p:spTree>
    <p:extLst>
      <p:ext uri="{BB962C8B-B14F-4D97-AF65-F5344CB8AC3E}">
        <p14:creationId xmlns:p14="http://schemas.microsoft.com/office/powerpoint/2010/main" val="1826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900" r="-157" b="20502"/>
          <a:stretch/>
        </p:blipFill>
        <p:spPr>
          <a:xfrm>
            <a:off x="755576" y="1124744"/>
            <a:ext cx="7684894" cy="4680520"/>
          </a:xfrm>
        </p:spPr>
      </p:pic>
    </p:spTree>
    <p:extLst>
      <p:ext uri="{BB962C8B-B14F-4D97-AF65-F5344CB8AC3E}">
        <p14:creationId xmlns:p14="http://schemas.microsoft.com/office/powerpoint/2010/main" val="12038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42065" cy="4752528"/>
          </a:xfrm>
        </p:spPr>
      </p:pic>
    </p:spTree>
    <p:extLst>
      <p:ext uri="{BB962C8B-B14F-4D97-AF65-F5344CB8AC3E}">
        <p14:creationId xmlns:p14="http://schemas.microsoft.com/office/powerpoint/2010/main" val="25935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81569" cy="5112568"/>
          </a:xfrm>
        </p:spPr>
      </p:pic>
    </p:spTree>
    <p:extLst>
      <p:ext uri="{BB962C8B-B14F-4D97-AF65-F5344CB8AC3E}">
        <p14:creationId xmlns:p14="http://schemas.microsoft.com/office/powerpoint/2010/main" val="14377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74754" cy="5112568"/>
          </a:xfrm>
        </p:spPr>
      </p:pic>
    </p:spTree>
    <p:extLst>
      <p:ext uri="{BB962C8B-B14F-4D97-AF65-F5344CB8AC3E}">
        <p14:creationId xmlns:p14="http://schemas.microsoft.com/office/powerpoint/2010/main" val="37891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81569" cy="5112568"/>
          </a:xfrm>
        </p:spPr>
      </p:pic>
    </p:spTree>
    <p:extLst>
      <p:ext uri="{BB962C8B-B14F-4D97-AF65-F5344CB8AC3E}">
        <p14:creationId xmlns:p14="http://schemas.microsoft.com/office/powerpoint/2010/main" val="11451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Враг мой-друг мой!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225902" cy="4050075"/>
          </a:xfrm>
        </p:spPr>
      </p:pic>
      <p:pic>
        <p:nvPicPr>
          <p:cNvPr id="5" name="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68" y="1365706"/>
            <a:ext cx="11521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4320480"/>
          </a:xfrm>
        </p:spPr>
      </p:pic>
    </p:spTree>
    <p:extLst>
      <p:ext uri="{BB962C8B-B14F-4D97-AF65-F5344CB8AC3E}">
        <p14:creationId xmlns:p14="http://schemas.microsoft.com/office/powerpoint/2010/main" val="33472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Артикуляция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работа органов артикуляционного аппарата, направленная на создание звуков речи – гласных и согласных.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Дикция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четкое, ясное, разборчивое произношение всех звуков.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18936"/>
            <a:ext cx="3816424" cy="4261743"/>
          </a:xfrm>
        </p:spPr>
      </p:pic>
    </p:spTree>
    <p:extLst>
      <p:ext uri="{BB962C8B-B14F-4D97-AF65-F5344CB8AC3E}">
        <p14:creationId xmlns:p14="http://schemas.microsoft.com/office/powerpoint/2010/main" val="9150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128792" cy="37444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четко произносить каждую букву, каждое слово, каждую фразу, что бы доносить до слушателя смысл сказанного.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7170" y="836712"/>
            <a:ext cx="6761213" cy="1008112"/>
          </a:xfrm>
        </p:spPr>
        <p:txBody>
          <a:bodyPr>
            <a:normAutofit fontScale="90000"/>
          </a:bodyPr>
          <a:lstStyle/>
          <a:p>
            <a:r>
              <a:rPr lang="ru-RU" sz="4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произношения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9139" y="1916832"/>
            <a:ext cx="7200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Четкость окончаний,  </a:t>
            </a:r>
            <a:endParaRPr lang="ru-RU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выделение </a:t>
            </a: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ударений, </a:t>
            </a:r>
            <a:endParaRPr lang="ru-RU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активное </a:t>
            </a: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короткое произношение согласных звуков, </a:t>
            </a:r>
            <a:endParaRPr lang="ru-RU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протягивание </a:t>
            </a: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гласных. </a:t>
            </a:r>
            <a:endParaRPr lang="ru-RU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Донесение </a:t>
            </a: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смысла текста выделением главных слов во фразах и  смягчением   остальных.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4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44258"/>
            <a:ext cx="3043808" cy="3384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48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для губ: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232" y="1124744"/>
            <a:ext cx="4762872" cy="489654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«Улыбочка» – вы из-за всех сил натягиваете губы в улыбке, не открывая рта.</a:t>
            </a:r>
          </a:p>
          <a:p>
            <a:pPr marL="0"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«Заборчик» – из положения «Улыбочка», необходимо открыть рот, так чтобы показать все зубы, губы по-прежнему натянуты.</a:t>
            </a:r>
          </a:p>
          <a:p>
            <a:pPr marL="0"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«Трубочка» – тянетесь губами вперёд, как перед произнесением звука «У»</a:t>
            </a:r>
          </a:p>
          <a:p>
            <a:pPr marL="0"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«Бублик» – откройте рот из положения «Трубочка» и напрягите губы, как при произнесении звука «О».</a:t>
            </a:r>
          </a:p>
          <a:p>
            <a:pPr marL="0"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«Рупор» - расширьте губы, то есть полностью откройте рот как можно шире, как при произнесении звука «А»</a:t>
            </a:r>
          </a:p>
        </p:txBody>
      </p:sp>
    </p:spTree>
    <p:extLst>
      <p:ext uri="{BB962C8B-B14F-4D97-AF65-F5344CB8AC3E}">
        <p14:creationId xmlns:p14="http://schemas.microsoft.com/office/powerpoint/2010/main" val="1778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13" y="1916832"/>
            <a:ext cx="2883982" cy="3672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00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для языка: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4824536" cy="4373563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«Лопатка» - высуньте язык, пытаясь коснуться подбородка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«Горка» - откройте рот и упритесь языком в нижнюю часть зубов, так чтобы он слегка приподнялся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«Сладкая конфета» - не открывая рта, упирайтесь языком, то в левую щёку, то в правую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«Маятник» – высуньте язык и тянитесь им, то вправо, то влево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«Иголочка» - высуньте язык и тянитесь им вперёд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«Грибок» - необходимо упереться языком в верхнее нёбо, натягивая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уздечку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«Лошадка» - из положения «Грибок» заставьте кончик языка соскользнуть, ударив им по нижнему нёбу, получится цокающий звук, который издаёт лошадка.</a:t>
            </a:r>
          </a:p>
        </p:txBody>
      </p:sp>
    </p:spTree>
    <p:extLst>
      <p:ext uri="{BB962C8B-B14F-4D97-AF65-F5344CB8AC3E}">
        <p14:creationId xmlns:p14="http://schemas.microsoft.com/office/powerpoint/2010/main" val="24974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776864" cy="475252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роизносим по 5 раз согласные звуки</a:t>
            </a:r>
            <a:b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 - с -  ф  - к -  т -  п -  б  - д -  г -  в -  з -  ж                             </a:t>
            </a: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активными губами, </a:t>
            </a:r>
            <a:b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твердым кончиком языка , </a:t>
            </a:r>
            <a:b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четко и близко на зубах.                </a:t>
            </a:r>
            <a: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36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3"/>
            <a:ext cx="6417734" cy="1008112"/>
          </a:xfrm>
        </p:spPr>
        <p:txBody>
          <a:bodyPr>
            <a:normAutofit/>
          </a:bodyPr>
          <a:lstStyle/>
          <a:p>
            <a:r>
              <a:rPr lang="ru-RU" sz="6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6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22558"/>
            <a:ext cx="7200800" cy="39827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Проговариваем скороговорки, выделяя ударения, ключевые слова, согласные окончания: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«Сорок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сорок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ели сырок»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«Три сороки – тараторки тараторили на горке»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«Бык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тупогуб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тупогубенький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бычок»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980728"/>
            <a:ext cx="4176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906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Скороговорки: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4968552"/>
          </a:xfrm>
        </p:spPr>
        <p:txBody>
          <a:bodyPr>
            <a:noAutofit/>
          </a:bodyPr>
          <a:lstStyle/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Шла Саша по шоссе и сосала сушку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Саша шапкой по ошибке шишку сшиб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Кукушка кукушонку купила капюшон. Надел кукушонок капюшон, как в капюшоне он смешон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Карл у Клары украл кораллы, а Клара у Карла украла кларнет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Кощея щами не угощают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Хищник в роще рыщет – хищник пищу ищет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Синичка, синичка — воробью сестричка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Звенит звонок, звонок зовет, и Зоя в класс к себе идет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Забавной обезьяне бросили бананы, бросили бананы забавной обезьяне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Черепаха, не скучая, час сидит за чашкой чая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5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600"/>
              </a:spcBef>
            </a:pPr>
            <a:r>
              <a:rPr lang="ru-RU" sz="2050" dirty="0">
                <a:latin typeface="Times New Roman" pitchFamily="18" charset="0"/>
                <a:cs typeface="Times New Roman" pitchFamily="18" charset="0"/>
              </a:rPr>
              <a:t>• Чудак под диванчик прячет чемоданчик.</a:t>
            </a:r>
          </a:p>
        </p:txBody>
      </p:sp>
    </p:spTree>
    <p:extLst>
      <p:ext uri="{BB962C8B-B14F-4D97-AF65-F5344CB8AC3E}">
        <p14:creationId xmlns:p14="http://schemas.microsoft.com/office/powerpoint/2010/main" val="653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277</TotalTime>
  <Words>516</Words>
  <Application>Microsoft Office PowerPoint</Application>
  <PresentationFormat>Экран (4:3)</PresentationFormat>
  <Paragraphs>61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Упражнения для развития артикуляционного аппарата и дикции.</vt:lpstr>
      <vt:lpstr>Презентация PowerPoint</vt:lpstr>
      <vt:lpstr>Презентация PowerPoint</vt:lpstr>
      <vt:lpstr> Правила произношения звуков:</vt:lpstr>
      <vt:lpstr>Упражнения для губ: </vt:lpstr>
      <vt:lpstr>Упражнения для языка: </vt:lpstr>
      <vt:lpstr>       Произносим по 5 раз согласные звуки ш - с -  ф  - к -  т -  п -  б  - д -  г -  в -  з -  ж                              - активными губами,  - твердым кончиком языка ,  - четко и близко на зубах.                                                                                                     </vt:lpstr>
      <vt:lpstr>Презентация PowerPoint</vt:lpstr>
      <vt:lpstr>Скороговорки:</vt:lpstr>
      <vt:lpstr>Скороговорки в картинках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Враг мой-друг мой!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Настенька</dc:creator>
  <cp:lastModifiedBy>Настенька</cp:lastModifiedBy>
  <cp:revision>19</cp:revision>
  <dcterms:created xsi:type="dcterms:W3CDTF">2018-08-08T17:26:12Z</dcterms:created>
  <dcterms:modified xsi:type="dcterms:W3CDTF">2018-12-02T11:05:28Z</dcterms:modified>
</cp:coreProperties>
</file>