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123" d="100"/>
          <a:sy n="123" d="100"/>
        </p:scale>
        <p:origin x="-72" y="1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87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366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51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0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E7B083-6784-426E-B244-ABBAE9F28611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2F6FCC9-5C03-478E-BE9C-7B805B71385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112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8"/>
            <a:ext cx="12192000" cy="687917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40150" y="378856"/>
            <a:ext cx="8839200" cy="2186114"/>
          </a:xfrm>
        </p:spPr>
        <p:txBody>
          <a:bodyPr/>
          <a:lstStyle/>
          <a:p>
            <a:r>
              <a:rPr lang="ru-RU" sz="4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ВАЖНОСТЬ ОРГАНИЗАЦИИ ДЕТСКОГО ДОСУГА </a:t>
            </a:r>
            <a:endParaRPr lang="ru-RU" sz="4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03" y="2105623"/>
            <a:ext cx="5951945" cy="30055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16584" y="5607825"/>
            <a:ext cx="3856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ервой квалификационной категории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Красуцкая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0765"/>
            <a:ext cx="8063346" cy="527858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досуга участники более открыты для влияния и воздействия на них самых социальных институтов, что позволяет с максимальной эффективностью воздействовать на их нравственный облик и мировоззрение. В процессе коллективного досугового времяпрепровождения происходит упрочение чувства товарищества, возрастание степени консолидации, стимулирование трудовой активности, выработка жизненной позиции, научение нормам поведения в обществе.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заключение</a:t>
            </a:r>
            <a:endParaRPr lang="ru-RU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640" y="0"/>
            <a:ext cx="423536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507672"/>
            <a:ext cx="7924799" cy="1094509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Спасибо за внимание!</a:t>
            </a:r>
            <a:endParaRPr lang="ru-RU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1164" y="1399308"/>
            <a:ext cx="5070764" cy="445077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досуговой деятельности детей должна быть в первую очередь культурной. И это одна из важнейших задач современного общества.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473" y="110837"/>
            <a:ext cx="6331527" cy="6747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83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810000" y="2632364"/>
            <a:ext cx="4294909" cy="160712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ВИДЫ ДОСУГОВОЙ ДЕЯТЕЛЬНОСТИ</a:t>
            </a:r>
            <a:endParaRPr lang="ru-RU" sz="2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08363" y="1011382"/>
            <a:ext cx="3574473" cy="14408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физические и психологические игры и тренинги;</a:t>
            </a:r>
          </a:p>
        </p:txBody>
      </p:sp>
      <p:sp>
        <p:nvSpPr>
          <p:cNvPr id="7" name="Овал 6"/>
          <p:cNvSpPr/>
          <p:nvPr/>
        </p:nvSpPr>
        <p:spPr>
          <a:xfrm>
            <a:off x="7647709" y="1011382"/>
            <a:ext cx="3796145" cy="16209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социальные игры</a:t>
            </a:r>
            <a:r>
              <a:rPr lang="ru-RU" dirty="0"/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1108363" y="4862945"/>
            <a:ext cx="4114801" cy="155171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интеллектуально-творческие игры;</a:t>
            </a:r>
          </a:p>
        </p:txBody>
      </p:sp>
      <p:sp>
        <p:nvSpPr>
          <p:cNvPr id="9" name="Овал 8"/>
          <p:cNvSpPr/>
          <p:nvPr/>
        </p:nvSpPr>
        <p:spPr>
          <a:xfrm>
            <a:off x="7162799" y="4904510"/>
            <a:ext cx="4281055" cy="151014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комплексные игры.</a:t>
            </a:r>
          </a:p>
        </p:txBody>
      </p:sp>
      <p:cxnSp>
        <p:nvCxnSpPr>
          <p:cNvPr id="14" name="Прямая со стрелкой 13"/>
          <p:cNvCxnSpPr>
            <a:stCxn id="6" idx="5"/>
          </p:cNvCxnSpPr>
          <p:nvPr/>
        </p:nvCxnSpPr>
        <p:spPr>
          <a:xfrm>
            <a:off x="4159367" y="2241243"/>
            <a:ext cx="523469" cy="529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7"/>
            <a:endCxn id="7" idx="3"/>
          </p:cNvCxnSpPr>
          <p:nvPr/>
        </p:nvCxnSpPr>
        <p:spPr>
          <a:xfrm flipV="1">
            <a:off x="7475934" y="2394977"/>
            <a:ext cx="727708" cy="4727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3"/>
          </p:cNvCxnSpPr>
          <p:nvPr/>
        </p:nvCxnSpPr>
        <p:spPr>
          <a:xfrm flipH="1">
            <a:off x="3711267" y="4004134"/>
            <a:ext cx="727708" cy="9003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5" idx="5"/>
          </p:cNvCxnSpPr>
          <p:nvPr/>
        </p:nvCxnSpPr>
        <p:spPr>
          <a:xfrm>
            <a:off x="7475934" y="4004134"/>
            <a:ext cx="1293993" cy="9003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8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" y="-1"/>
            <a:ext cx="12329159" cy="77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5750" y="271827"/>
            <a:ext cx="10122903" cy="3842972"/>
          </a:xfrm>
        </p:spPr>
        <p:txBody>
          <a:bodyPr>
            <a:normAutofit/>
          </a:bodyPr>
          <a:lstStyle/>
          <a:p>
            <a:r>
              <a:rPr lang="ru-RU" sz="2400" b="1" dirty="0"/>
              <a:t>Комплексная игра </a:t>
            </a:r>
            <a:r>
              <a:rPr lang="ru-RU" sz="2400" dirty="0"/>
              <a:t>— игра, соединяющая совокупность разнородных творческих занятий, действий, игр, составляющих одно целое, дающих единый педагогический эффект.</a:t>
            </a:r>
          </a:p>
          <a:p>
            <a:endParaRPr lang="ru-RU" sz="2400" dirty="0"/>
          </a:p>
          <a:p>
            <a:r>
              <a:rPr lang="ru-RU" sz="2400" dirty="0"/>
              <a:t>Комплексная игра, как правило, длительна и объединяет ролевую игру в одно целое с играми с готовыми правилами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Творческая фантазия — важнейшее качество сюжетных игр.. Она вносит искренность в поступки ребенка, его игровые действия.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82" y="3853564"/>
            <a:ext cx="4475018" cy="2984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621"/>
            <a:ext cx="3671888" cy="27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" y="3775362"/>
            <a:ext cx="6819899" cy="3082637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Для обеспечения условий, необходимых для самореализации в процессе досуговой деятельности, необходимо заботится о том, чтобы впечатления, которые получают дети, носили разносторонний </a:t>
            </a:r>
            <a:r>
              <a:rPr lang="ru-RU" sz="2400" dirty="0" smtClean="0">
                <a:solidFill>
                  <a:schemeClr val="tx1"/>
                </a:solidFill>
              </a:rPr>
              <a:t>характер.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Огромная роль в развитии и воспитании ребенка принадлежит игре - важнейшему виду деятельности.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329055" y="145472"/>
            <a:ext cx="4862946" cy="328352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является важным условием социального развития детей: в ней они знакомятся с различными видами деятельности взрослых, учатся понимать чувства и состояние других людей, сопереживать им, приобретая навыки общения со сверстниками и старшими детьми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48" y="3228109"/>
            <a:ext cx="5619252" cy="3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73" y="0"/>
            <a:ext cx="113607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28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063345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" y="0"/>
            <a:ext cx="7716983" cy="61375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досуга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досуг имеет ярко выраженные физиологические, психологические и социальные аспекты;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досуг основан на добровольности при выборе рода занятий и степени активности;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досуг предполагает не регламентированную, а свободную творческую деятельность;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досуг формирует и развивает личность;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досуг способствует самовыражению, самоутверждению и саморазвитию личности через свободно выбранные действия;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149" y="759418"/>
            <a:ext cx="4411851" cy="4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178</TotalTime>
  <Words>323</Words>
  <Application>Microsoft Office PowerPoint</Application>
  <PresentationFormat>Произвольный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Badge</vt:lpstr>
      <vt:lpstr>ВАЖНОСТЬ ОРГАНИЗАЦИИ ДЕТСКОГО ДОСУГА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ВАЖНОСТЬ ОРГАНИЗАЦИИ ДЕТСКОГО ДОСУГА</dc:title>
  <dc:creator>АДМИН</dc:creator>
  <cp:lastModifiedBy>RePack by Diakov</cp:lastModifiedBy>
  <cp:revision>9</cp:revision>
  <dcterms:created xsi:type="dcterms:W3CDTF">2021-11-09T11:09:31Z</dcterms:created>
  <dcterms:modified xsi:type="dcterms:W3CDTF">2021-11-18T12:08:53Z</dcterms:modified>
</cp:coreProperties>
</file>