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0" r:id="rId6"/>
    <p:sldId id="269" r:id="rId7"/>
    <p:sldId id="268" r:id="rId8"/>
    <p:sldId id="260" r:id="rId9"/>
    <p:sldId id="278" r:id="rId10"/>
    <p:sldId id="274" r:id="rId11"/>
    <p:sldId id="273" r:id="rId12"/>
    <p:sldId id="272" r:id="rId13"/>
    <p:sldId id="277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905E-AA49-4A40-B29D-FD25AC4E0B6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5D9D-37E6-44F6-99B5-5D637619F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or-teacher.ru/edu/data/img/pic-0236ks7lfe-0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603" y="908720"/>
            <a:ext cx="5760640" cy="478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5661248"/>
            <a:ext cx="57606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abic Typesetting" pitchFamily="66" charset="-78"/>
              </a:rPr>
              <a:t>   21.10.2019г. – 25.10.2019г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ElenaThinkPad\Desktop\неделя математики\нескучная математика\IMG_20191023_113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03694"/>
            <a:ext cx="3672408" cy="2754306"/>
          </a:xfrm>
          <a:prstGeom prst="rect">
            <a:avLst/>
          </a:prstGeom>
          <a:noFill/>
        </p:spPr>
      </p:pic>
      <p:pic>
        <p:nvPicPr>
          <p:cNvPr id="7174" name="Picture 6" descr="C:\Users\ElenaThinkPad\Desktop\неделя математики\нескучная математика\IMG-196b904612decc5871bc21d6e05a739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132856"/>
            <a:ext cx="4067944" cy="3050958"/>
          </a:xfrm>
          <a:prstGeom prst="rect">
            <a:avLst/>
          </a:prstGeom>
          <a:noFill/>
        </p:spPr>
      </p:pic>
      <p:pic>
        <p:nvPicPr>
          <p:cNvPr id="7170" name="Picture 2" descr="C:\Users\ElenaThinkPad\Desktop\неделя математики\нескучная математика\IMG_20191023_11123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3500206" cy="2625155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 noGrp="1"/>
          </p:cNvSpPr>
          <p:nvPr>
            <p:ph type="title"/>
          </p:nvPr>
        </p:nvSpPr>
        <p:spPr>
          <a:xfrm>
            <a:off x="218469" y="188640"/>
            <a:ext cx="5122912" cy="2218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Для 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учащихся 7-8 классов – 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урок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Нескучной математики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3" descr="C:\Users\ElenaThinkPad\Desktop\неделя математики\нескучная математика\IMG_20191023_111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0"/>
            <a:ext cx="3923928" cy="2942946"/>
          </a:xfrm>
          <a:prstGeom prst="rect">
            <a:avLst/>
          </a:prstGeom>
          <a:noFill/>
        </p:spPr>
      </p:pic>
      <p:pic>
        <p:nvPicPr>
          <p:cNvPr id="7172" name="Picture 4" descr="C:\Users\ElenaThinkPad\Desktop\неделя математики\нескучная математика\IMG_20191023_1125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464496"/>
            <a:ext cx="3779912" cy="283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ElenaThinkPad\Desktop\неделя математики\аукцион\IMG_20191025_09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16832"/>
            <a:ext cx="2193708" cy="2924944"/>
          </a:xfrm>
          <a:prstGeom prst="rect">
            <a:avLst/>
          </a:prstGeom>
          <a:noFill/>
        </p:spPr>
      </p:pic>
      <p:pic>
        <p:nvPicPr>
          <p:cNvPr id="18" name="Picture 8" descr="C:\Users\ElenaThinkPad\Desktop\неделя математики\аукцион\IMG_20191025_092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383106"/>
            <a:ext cx="3299859" cy="2474894"/>
          </a:xfrm>
          <a:prstGeom prst="rect">
            <a:avLst/>
          </a:prstGeom>
          <a:noFill/>
        </p:spPr>
      </p:pic>
      <p:pic>
        <p:nvPicPr>
          <p:cNvPr id="8201" name="Picture 9" descr="C:\Users\ElenaThinkPad\Desktop\неделя математики\аукцион\IMG_20191025_092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871446"/>
            <a:ext cx="3744416" cy="2808312"/>
          </a:xfrm>
          <a:prstGeom prst="rect">
            <a:avLst/>
          </a:prstGeom>
          <a:noFill/>
        </p:spPr>
      </p:pic>
      <p:pic>
        <p:nvPicPr>
          <p:cNvPr id="8197" name="Picture 5" descr="C:\Users\ElenaThinkPad\Desktop\неделя математики\аукцион\IMG_20191025_0925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772816"/>
            <a:ext cx="2355726" cy="3140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298376" cy="24889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4401" y="144572"/>
            <a:ext cx="4032448" cy="2218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Традиционный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Математический аукцион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призами – для всех!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 descr="C:\Users\ElenaThinkPad\Desktop\неделя математики\аукцион\IMG_20191025_0923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16632"/>
            <a:ext cx="3168352" cy="2376264"/>
          </a:xfrm>
          <a:prstGeom prst="rect">
            <a:avLst/>
          </a:prstGeom>
          <a:noFill/>
        </p:spPr>
      </p:pic>
      <p:pic>
        <p:nvPicPr>
          <p:cNvPr id="8199" name="Picture 7" descr="C:\Users\ElenaThinkPad\Desktop\неделя математики\аукцион\IMG_20191025_0925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48173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ElenaThinkPad\Desktop\неделя математики\аукцион\IMG_20191025_1012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2681986" cy="3291951"/>
          </a:xfrm>
          <a:prstGeom prst="rect">
            <a:avLst/>
          </a:prstGeom>
          <a:noFill/>
        </p:spPr>
      </p:pic>
      <p:pic>
        <p:nvPicPr>
          <p:cNvPr id="8" name="Picture 4" descr="C:\Users\ElenaThinkPad\Desktop\неделя математики\аукцион\IMG_20191025_092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3816424" cy="2862318"/>
          </a:xfrm>
          <a:prstGeom prst="rect">
            <a:avLst/>
          </a:prstGeom>
          <a:noFill/>
        </p:spPr>
      </p:pic>
      <p:pic>
        <p:nvPicPr>
          <p:cNvPr id="10" name="Picture 2" descr="C:\Users\ElenaThinkPad\Desktop\неделя математики\аукцион\IMG_20191025_092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3408379" cy="2556284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4032448" cy="2088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Традиционный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Математический аукцион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призами – для всех!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0" descr="C:\Users\ElenaThinkPad\Desktop\неделя математики\аукцион\IMG_20191025_092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276872"/>
            <a:ext cx="3491880" cy="2618910"/>
          </a:xfrm>
          <a:prstGeom prst="rect">
            <a:avLst/>
          </a:prstGeom>
          <a:noFill/>
        </p:spPr>
      </p:pic>
      <p:pic>
        <p:nvPicPr>
          <p:cNvPr id="6" name="Picture 12" descr="C:\Users\ElenaThinkPad\Desktop\неделя математики\аукцион\IMG_20191025_0929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149080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 noGrp="1"/>
          </p:cNvSpPr>
          <p:nvPr>
            <p:ph type="title"/>
          </p:nvPr>
        </p:nvSpPr>
        <p:spPr>
          <a:xfrm>
            <a:off x="230832" y="197768"/>
            <a:ext cx="8229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Каждый день учащиеся участвовали в 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Коллективно-творческой деятельности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C:\Users\ElenaThinkPad\Desktop\неделя математики\рисуем цифрами\IMG_20191023_084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484784"/>
            <a:ext cx="4283968" cy="3212976"/>
          </a:xfrm>
          <a:prstGeom prst="rect">
            <a:avLst/>
          </a:prstGeom>
          <a:noFill/>
        </p:spPr>
      </p:pic>
      <p:pic>
        <p:nvPicPr>
          <p:cNvPr id="9220" name="Picture 4" descr="C:\Users\ElenaThinkPad\Desktop\неделя математики\рисуем цифрами\IMG_20191023_084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4176464" cy="3132348"/>
          </a:xfrm>
          <a:prstGeom prst="rect">
            <a:avLst/>
          </a:prstGeom>
          <a:noFill/>
        </p:spPr>
      </p:pic>
      <p:pic>
        <p:nvPicPr>
          <p:cNvPr id="9221" name="Picture 5" descr="C:\Users\ElenaThinkPad\Desktop\неделя математики\рисуем цифрами\IMG_20191023_092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455622"/>
            <a:ext cx="4536504" cy="3285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36860" y="1844826"/>
          <a:ext cx="8686801" cy="4392488"/>
        </p:xfrm>
        <a:graphic>
          <a:graphicData uri="http://schemas.openxmlformats.org/drawingml/2006/table">
            <a:tbl>
              <a:tblPr/>
              <a:tblGrid>
                <a:gridCol w="653648"/>
                <a:gridCol w="940872"/>
                <a:gridCol w="648072"/>
                <a:gridCol w="720080"/>
                <a:gridCol w="648072"/>
                <a:gridCol w="648072"/>
                <a:gridCol w="648072"/>
                <a:gridCol w="648072"/>
                <a:gridCol w="576064"/>
                <a:gridCol w="648072"/>
                <a:gridCol w="576064"/>
                <a:gridCol w="648072"/>
                <a:gridCol w="683569"/>
              </a:tblGrid>
              <a:tr h="4075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Математическая викторина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Задачи в стихах и с подвохом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Рисунки цифрами и формулами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Маршрутный лист (станции)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56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Фигурная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Calibri"/>
                          <a:cs typeface="Times New Roman"/>
                        </a:rPr>
                        <a:t>Блиц-турнир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Следопыт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Ассорти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Ребусная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Курьёзная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Черный ящик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5-А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5-Б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7-А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7-Б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7-В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7-Г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8-А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040">
                <a:tc>
                  <a:txBody>
                    <a:bodyPr/>
                    <a:lstStyle/>
                    <a:p>
                      <a:pPr indent="1587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8-Б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78" marR="56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 noGrp="1"/>
          </p:cNvSpPr>
          <p:nvPr>
            <p:ph type="title"/>
          </p:nvPr>
        </p:nvSpPr>
        <p:spPr>
          <a:xfrm>
            <a:off x="774884" y="404664"/>
            <a:ext cx="7669360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3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тоги </a:t>
            </a:r>
            <a:br>
              <a:rPr lang="ru-RU" sz="3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4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Коллективно-творческой деятельности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6881" y="188640"/>
            <a:ext cx="7056784" cy="1152128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21.10.2019г. по 25.10.2019г. в школе проходила </a:t>
            </a: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еделя </a:t>
            </a: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математики, физики и информатики.</a:t>
            </a:r>
            <a:b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Программа Предметной недели была насыщена </a:t>
            </a: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яркими, </a:t>
            </a:r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запоминающимися мероприятиями.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68955" y="1340768"/>
          <a:ext cx="6336703" cy="5400600"/>
        </p:xfrm>
        <a:graphic>
          <a:graphicData uri="http://schemas.openxmlformats.org/drawingml/2006/table">
            <a:tbl>
              <a:tblPr/>
              <a:tblGrid>
                <a:gridCol w="1159139"/>
                <a:gridCol w="366632"/>
                <a:gridCol w="2407702"/>
                <a:gridCol w="1137342"/>
                <a:gridCol w="1265888"/>
              </a:tblGrid>
              <a:tr h="409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 мероприятия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Время проведения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2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Понедельник,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 21.10.19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05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«Математическая  разминка»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на  каждом  уроке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1. «Безопасный  интернет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b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7-11-е классы</a:t>
                      </a:r>
                      <a:b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2. Коллективное творческое дело (КТД) 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«Математическая викторина» </a:t>
                      </a:r>
                      <a:b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3.Физические кроссворды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 течение недели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течение дня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 течение недели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Громенко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Т.П.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учителя ШМО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Степанищева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Е.Г.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24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Вторник,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2.10.19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1.Переносная выставка «Математика не стареет», 11-А класс в гостях у 5, 6, 9, 10, 11 классов</a:t>
                      </a:r>
                      <a:b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2. КТД  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«Задачи в стихах»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 течение недели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течение дня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Туренко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О.А.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учителя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ШМО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39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Среда,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23.10.19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1.КТД 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«Рисуем цифрами и формулами»</a:t>
                      </a:r>
                      <a:b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Интерактивный урок  «Миф</a:t>
                      </a:r>
                      <a:r>
                        <a:rPr lang="ru-RU" sz="1050" b="1" dirty="0" smtClean="0"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br>
                        <a:rPr lang="ru-RU" sz="1050" b="1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9-е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классы, 3 урок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3. «Нескучная математика»</a:t>
                      </a:r>
                      <a:b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7-8 классы- 4 урок</a:t>
                      </a:r>
                      <a:b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Математика для малышей, 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8-А в гостях у 4-А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 течение дня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Актовый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зал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Актовый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зал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урок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учителя ШМО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Красноперова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Е.Н.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Черепенчук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З.Н.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Хорошева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Е.Я.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Туренко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О.А.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Calibri"/>
                          <a:cs typeface="Times New Roman"/>
                        </a:rPr>
                        <a:t>Хорошева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Е.Я.</a:t>
                      </a:r>
                      <a:b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Туренко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О.А.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9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Четверг,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24.10.19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1.КТД  </a:t>
                      </a:r>
                      <a:r>
                        <a:rPr lang="ru-RU" sz="105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квест</a:t>
                      </a:r>
                      <a:r>
                        <a:rPr lang="ru-RU" sz="105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«Математическое путешествие»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 течение дня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учителя ШМО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7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Пятница,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 25.10.19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1. Математический </a:t>
                      </a:r>
                      <a:r>
                        <a:rPr lang="ru-RU" sz="1050" b="1" dirty="0" smtClean="0">
                          <a:latin typeface="Times New Roman"/>
                          <a:ea typeface="Calibri"/>
                          <a:cs typeface="Times New Roman"/>
                        </a:rPr>
                        <a:t>аукцион</a:t>
                      </a:r>
                      <a:br>
                        <a:rPr lang="ru-RU" sz="1050" b="1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(фойе школы</a:t>
                      </a:r>
                      <a:r>
                        <a:rPr lang="ru-RU" sz="1050" b="1" dirty="0" smtClean="0">
                          <a:latin typeface="Times New Roman"/>
                          <a:ea typeface="Calibri"/>
                          <a:cs typeface="Times New Roman"/>
                        </a:rPr>
                        <a:t>),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2.Подведение итогов КТД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Большие перемены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4-5 уроки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учителя ШМО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учителя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ШМО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0" marR="4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41667"/>
            <a:ext cx="8229600" cy="45259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Предметной недели: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интереса учащихся к математике, повышение уровня математической культуры, развитие кругозора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Активизация деятельности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щихся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Развитие познавательных и творческих способностей, остроты мышления и наблюдательности;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Воспитание культуры коллективного общения.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332656"/>
            <a:ext cx="6120680" cy="1296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«Математическая разминка»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на  каждом  уроке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ElenaThinkPad\Desktop\неделя математики\5 минут интересного\IMG_20191004_112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320479" cy="3240359"/>
          </a:xfrm>
          <a:prstGeom prst="rect">
            <a:avLst/>
          </a:prstGeom>
          <a:noFill/>
        </p:spPr>
      </p:pic>
      <p:pic>
        <p:nvPicPr>
          <p:cNvPr id="1027" name="Picture 3" descr="C:\Users\ElenaThinkPad\Desktop\неделя математики\5 минут интересного\IMG_20191024_130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3672408" cy="4896544"/>
          </a:xfrm>
          <a:prstGeom prst="rect">
            <a:avLst/>
          </a:prstGeom>
          <a:noFill/>
        </p:spPr>
      </p:pic>
      <p:pic>
        <p:nvPicPr>
          <p:cNvPr id="1028" name="Picture 4" descr="C:\Users\ElenaThinkPad\Desktop\неделя математики\5 минут интересного\IMG_20191025_123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2169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ElenaThinkPad\Desktop\неделя математики\кроссворды\IMG_20191025_11475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851921" cy="2888941"/>
          </a:xfrm>
          <a:prstGeom prst="rect">
            <a:avLst/>
          </a:prstGeom>
          <a:noFill/>
        </p:spPr>
      </p:pic>
      <p:pic>
        <p:nvPicPr>
          <p:cNvPr id="2052" name="Picture 4" descr="C:\Users\ElenaThinkPad\Desktop\неделя математики\кроссворды\IMG_20191025_114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45024"/>
            <a:ext cx="4067944" cy="30509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7787208" cy="8501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Решаем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кроссворды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уроке физики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ElenaThinkPad\Desktop\неделя математики\кроссворды\IMG_20191025_114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0202" y="1340768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ElenaThinkPad\Desktop\неделя математики\8-А в гостях у 4-А\IMG-cdcf475d6a749f320679b4cd636799b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899925" cy="29249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370384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2"/>
          <p:cNvSpPr txBox="1">
            <a:spLocks noGrp="1"/>
          </p:cNvSpPr>
          <p:nvPr>
            <p:ph type="title"/>
          </p:nvPr>
        </p:nvSpPr>
        <p:spPr>
          <a:xfrm>
            <a:off x="268443" y="260648"/>
            <a:ext cx="8047973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Увлекательный 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урок математики в 4-А классе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проводят учащиеся 8-А класса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ElenaThinkPad\Desktop\неделя математики\8-А в гостях у 4-А\IMG-2d45bfbf59e6b35ef4128a2f6abaef5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611893" cy="2708920"/>
          </a:xfrm>
          <a:prstGeom prst="rect">
            <a:avLst/>
          </a:prstGeom>
          <a:noFill/>
        </p:spPr>
      </p:pic>
      <p:pic>
        <p:nvPicPr>
          <p:cNvPr id="3076" name="Picture 4" descr="C:\Users\ElenaThinkPad\Desktop\неделя математики\8-А в гостях у 4-А\IMG-d299f23cbbaa8910e52ab2b1ae683a1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3707904" cy="2780928"/>
          </a:xfrm>
          <a:prstGeom prst="rect">
            <a:avLst/>
          </a:prstGeom>
          <a:noFill/>
        </p:spPr>
      </p:pic>
      <p:pic>
        <p:nvPicPr>
          <p:cNvPr id="3077" name="Picture 5" descr="C:\Users\ElenaThinkPad\Desktop\неделя математики\8-А в гостях у 4-А\IMG-f4e5ecb158e47694818495fc88c57057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844824"/>
            <a:ext cx="3600400" cy="2624939"/>
          </a:xfrm>
          <a:prstGeom prst="rect">
            <a:avLst/>
          </a:prstGeom>
          <a:noFill/>
        </p:spPr>
      </p:pic>
      <p:pic>
        <p:nvPicPr>
          <p:cNvPr id="3078" name="Picture 6" descr="C:\Users\ElenaThinkPad\Desktop\неделя математики\8-А в гостях у 4-А\IMG-8ea3e6f3d4564a68dba292bbb380db68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340768"/>
            <a:ext cx="210623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 noGrp="1"/>
          </p:cNvSpPr>
          <p:nvPr>
            <p:ph type="title"/>
          </p:nvPr>
        </p:nvSpPr>
        <p:spPr>
          <a:xfrm>
            <a:off x="143795" y="188640"/>
            <a:ext cx="8856984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Игру 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«Великолепная семерка»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 7-А классе проводят учащиеся 8-А класса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ElenaThinkPad\Desktop\неделя математики\велмколепная 7\IMG_20191024_13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672408" cy="2754306"/>
          </a:xfrm>
          <a:prstGeom prst="rect">
            <a:avLst/>
          </a:prstGeom>
          <a:noFill/>
        </p:spPr>
      </p:pic>
      <p:pic>
        <p:nvPicPr>
          <p:cNvPr id="4100" name="Picture 4" descr="C:\Users\ElenaThinkPad\Desktop\неделя математики\велмколепная 7\IMG_20191025_104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779912" cy="2834934"/>
          </a:xfrm>
          <a:prstGeom prst="rect">
            <a:avLst/>
          </a:prstGeom>
          <a:noFill/>
        </p:spPr>
      </p:pic>
      <p:pic>
        <p:nvPicPr>
          <p:cNvPr id="4101" name="Picture 5" descr="C:\Users\ElenaThinkPad\Desktop\неделя математики\велмколепная 7\IMG_20191025_104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03086"/>
            <a:ext cx="3539885" cy="2654914"/>
          </a:xfrm>
          <a:prstGeom prst="rect">
            <a:avLst/>
          </a:prstGeom>
          <a:noFill/>
        </p:spPr>
      </p:pic>
      <p:pic>
        <p:nvPicPr>
          <p:cNvPr id="4102" name="Picture 6" descr="C:\Users\ElenaThinkPad\Desktop\неделя математики\велмколепная 7\IMG_20191024_130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3779912" cy="2834934"/>
          </a:xfrm>
          <a:prstGeom prst="rect">
            <a:avLst/>
          </a:prstGeom>
          <a:noFill/>
        </p:spPr>
      </p:pic>
      <p:pic>
        <p:nvPicPr>
          <p:cNvPr id="4099" name="Picture 3" descr="C:\Users\ElenaThinkPad\Desktop\неделя математики\велмколепная 7\IMG_20191024_1303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140968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Игру 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«Великолепная семерка»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 7-Г классе проводят учащиеся 8-А класса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5" descr="C:\Users\ElenaThinkPad\Desktop\неделя математики\велмколепная 7\IMG_20191025_09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4104456" cy="3078342"/>
          </a:xfrm>
          <a:prstGeom prst="rect">
            <a:avLst/>
          </a:prstGeom>
          <a:noFill/>
        </p:spPr>
      </p:pic>
      <p:pic>
        <p:nvPicPr>
          <p:cNvPr id="5122" name="Picture 2" descr="C:\Users\ElenaThinkPad\Desktop\неделя математики\велмколепная 7\IMG_20191025_084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17032"/>
            <a:ext cx="3960440" cy="2970330"/>
          </a:xfrm>
          <a:prstGeom prst="rect">
            <a:avLst/>
          </a:prstGeom>
          <a:noFill/>
        </p:spPr>
      </p:pic>
      <p:pic>
        <p:nvPicPr>
          <p:cNvPr id="5123" name="Picture 3" descr="C:\Users\ElenaThinkPad\Desktop\неделя математики\велмколепная 7\IMG_20191025_084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84784"/>
            <a:ext cx="3635896" cy="2726922"/>
          </a:xfrm>
          <a:prstGeom prst="rect">
            <a:avLst/>
          </a:prstGeom>
          <a:noFill/>
        </p:spPr>
      </p:pic>
      <p:pic>
        <p:nvPicPr>
          <p:cNvPr id="5124" name="Picture 4" descr="C:\Users\ElenaThinkPad\Desktop\неделя математики\велмколепная 7\IMG_20191025_0904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12776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udlance.ru/zakaz/template/assets/images/og/tipovoy-rasch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ElenaThinkPad\Desktop\неделя математики\Викторина\IMG_20191023_100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35" y="3727765"/>
            <a:ext cx="3923928" cy="2942946"/>
          </a:xfrm>
          <a:prstGeom prst="rect">
            <a:avLst/>
          </a:prstGeom>
          <a:noFill/>
        </p:spPr>
      </p:pic>
      <p:pic>
        <p:nvPicPr>
          <p:cNvPr id="6149" name="Picture 5" descr="C:\Users\ElenaThinkPad\Desktop\неделя математики\Викторина\IMG_20191023_10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99438"/>
            <a:ext cx="3528392" cy="264629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 noGrp="1"/>
          </p:cNvSpPr>
          <p:nvPr>
            <p:ph type="title"/>
          </p:nvPr>
        </p:nvSpPr>
        <p:spPr>
          <a:xfrm>
            <a:off x="163384" y="133555"/>
            <a:ext cx="3888432" cy="2722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Викторина для 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старшеклассников  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атематика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нформатика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Ф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изика»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0" name="Picture 6" descr="C:\Users\ElenaThinkPad\Desktop\неделя математики\Викторина\IMG_20191023_100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097" y="3944868"/>
            <a:ext cx="3707904" cy="2780928"/>
          </a:xfrm>
          <a:prstGeom prst="rect">
            <a:avLst/>
          </a:prstGeom>
          <a:noFill/>
        </p:spPr>
      </p:pic>
      <p:pic>
        <p:nvPicPr>
          <p:cNvPr id="6147" name="Picture 3" descr="C:\Users\ElenaThinkPad\Desktop\неделя математики\Викторина\IMG_20191023_1003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060848"/>
            <a:ext cx="3467877" cy="2600908"/>
          </a:xfrm>
          <a:prstGeom prst="rect">
            <a:avLst/>
          </a:prstGeom>
          <a:noFill/>
        </p:spPr>
      </p:pic>
      <p:pic>
        <p:nvPicPr>
          <p:cNvPr id="6146" name="Picture 2" descr="C:\Users\ElenaThinkPad\Desktop\неделя математики\Викторина\IMG_20191023_101440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122538"/>
            <a:ext cx="3377349" cy="2533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378</Words>
  <Application>Microsoft Office PowerPoint</Application>
  <PresentationFormat>Экран (4:3)</PresentationFormat>
  <Paragraphs>184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Решаем кроссворды на уроке физики</vt:lpstr>
      <vt:lpstr>Увлекательный урок математики в 4-А классе проводят учащиеся 8-А класса</vt:lpstr>
      <vt:lpstr>Игру «Великолепная семерка» в 7-А классе проводят учащиеся 8-А класса</vt:lpstr>
      <vt:lpstr>Игру «Великолепная семерка» в 7-Г классе проводят учащиеся 8-А класса</vt:lpstr>
      <vt:lpstr>Викторина для  старшеклассников   «Математика Информатика Физика»</vt:lpstr>
      <vt:lpstr>Для  учащихся 7-8 классов –  урок  Нескучной математики</vt:lpstr>
      <vt:lpstr>Слайд 11</vt:lpstr>
      <vt:lpstr>Традиционный Математический аукцион с призами – для всех!</vt:lpstr>
      <vt:lpstr>Каждый день учащиеся участвовали в Коллективно-творческой деятельности</vt:lpstr>
      <vt:lpstr>Итоги  Коллективно-творческой деятельности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21.10.2019г. по 25.10.2019г. в школе проходила Предметная неделя математики, физики и информатики. Программа Предметной недели была насыщена яркими , запоминающимися мероприятиями. Цель  создание условий для развития интереса учащихся к математике., развитие кругозора учащихся, повышение уровня математической культуры.   Задачи: Активизация деятельности обучающихся. Развитие познавательных и творческих способностей, остроты мышления и наблюдательности. Воспитание культуры коллективного общения.</dc:title>
  <dc:creator>ElenaThinkPad</dc:creator>
  <cp:lastModifiedBy>ElenaThinkPad</cp:lastModifiedBy>
  <cp:revision>30</cp:revision>
  <dcterms:created xsi:type="dcterms:W3CDTF">2019-10-29T17:25:32Z</dcterms:created>
  <dcterms:modified xsi:type="dcterms:W3CDTF">2019-10-30T20:08:24Z</dcterms:modified>
</cp:coreProperties>
</file>