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60" r:id="rId4"/>
    <p:sldId id="261" r:id="rId5"/>
    <p:sldId id="268" r:id="rId6"/>
    <p:sldId id="27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767" autoAdjust="0"/>
  </p:normalViewPr>
  <p:slideViewPr>
    <p:cSldViewPr>
      <p:cViewPr varScale="1">
        <p:scale>
          <a:sx n="84" d="100"/>
          <a:sy n="84" d="100"/>
        </p:scale>
        <p:origin x="1426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F5821-CFE5-40B6-B1CC-7738348D8609}" type="datetimeFigureOut">
              <a:rPr lang="ru-RU" smtClean="0"/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42A26-4191-4A3D-883D-1D28266CF5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26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242A26-4191-4A3D-883D-1D28266CF59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17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E96B-14E3-4589-B1DB-6DA2005938C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EA1F-4986-45BF-A261-F6FC0902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E96B-14E3-4589-B1DB-6DA2005938C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EA1F-4986-45BF-A261-F6FC0902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E96B-14E3-4589-B1DB-6DA2005938C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EA1F-4986-45BF-A261-F6FC0902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E96B-14E3-4589-B1DB-6DA2005938C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EA1F-4986-45BF-A261-F6FC0902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E96B-14E3-4589-B1DB-6DA2005938C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EA1F-4986-45BF-A261-F6FC0902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E96B-14E3-4589-B1DB-6DA2005938C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EA1F-4986-45BF-A261-F6FC0902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E96B-14E3-4589-B1DB-6DA2005938C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EA1F-4986-45BF-A261-F6FC0902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E96B-14E3-4589-B1DB-6DA2005938C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EA1F-4986-45BF-A261-F6FC0902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E96B-14E3-4589-B1DB-6DA2005938C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EA1F-4986-45BF-A261-F6FC0902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E96B-14E3-4589-B1DB-6DA2005938C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EA1F-4986-45BF-A261-F6FC0902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E96B-14E3-4589-B1DB-6DA2005938C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7EA1F-4986-45BF-A261-F6FC0902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7E96B-14E3-4589-B1DB-6DA2005938C6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87EA1F-4986-45BF-A261-F6FC090283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edsovet.su/_ld/458/54574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1844824"/>
            <a:ext cx="8551888" cy="501317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004" y="4557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МОТИВАЦИЯ 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УЧЕБНОЙ ДЕЯТЕЛЬНОСТИ ШКОЛЬНИКОВ </a:t>
            </a:r>
            <a:b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на уроках физической  культуры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494019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 descr="D:\рабочии фото\IMG_03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45718" y="1950938"/>
            <a:ext cx="3404940" cy="2454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:\рабочии фото\фото,день здоровья\IMG_096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2976" y="1843118"/>
            <a:ext cx="4214842" cy="30051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0" y="103612"/>
            <a:ext cx="9036496" cy="6406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«СРЕДНЯЯ ШКОЛА № 16 ГОРОДА ЕВПАТОРИИ РЕСПУБЛИКИ КРЫМ»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2248" y="4745136"/>
            <a:ext cx="4572000" cy="221599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Подготовила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учитель физической культуры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Степанищева Татьяна Станиславовна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i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 декабря 2018 года</a:t>
            </a:r>
            <a:endParaRPr lang="ru-RU" sz="20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58/54574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8" cy="4929222"/>
          </a:xfrm>
          <a:prstGeom prst="rect">
            <a:avLst/>
          </a:prstGeom>
          <a:noFill/>
        </p:spPr>
      </p:pic>
      <p:pic>
        <p:nvPicPr>
          <p:cNvPr id="5" name="Рисунок 4" descr="F:\день Победы\DSC0557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000240"/>
            <a:ext cx="627697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https://ds03.infourok.ru/uploads/ex/0cef/0001456e-69ba9aeb/img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2995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58/54574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8" cy="4857784"/>
          </a:xfrm>
          <a:prstGeom prst="rect">
            <a:avLst/>
          </a:prstGeom>
          <a:noFill/>
        </p:spPr>
      </p:pic>
      <p:pic>
        <p:nvPicPr>
          <p:cNvPr id="5" name="Рисунок 4" descr="F:\Фото-2\DSC_075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36" y="1928802"/>
            <a:ext cx="56769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https://ds03.infourok.ru/uploads/ex/0cef/0001456e-69ba9aeb/img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70722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4305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Мотивация является  особо важным специфическим компонентом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учебной деятельности.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Через мотивацию формируется определенное отношение учащихся к учебному предмету и осознается его   ценностная значимость  для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личного развития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58/545740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1571612"/>
            <a:ext cx="8286808" cy="4857784"/>
          </a:xfrm>
          <a:prstGeom prst="rect">
            <a:avLst/>
          </a:prstGeom>
          <a:noFill/>
        </p:spPr>
      </p:pic>
      <p:pic>
        <p:nvPicPr>
          <p:cNvPr id="10" name="Рисунок 9" descr="F:\Фото-2\рабочии фото\фото,день здоровья\DSC_047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678901"/>
            <a:ext cx="3456384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D:\рабочии фото\IMG_0874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7239" y="1772816"/>
            <a:ext cx="3802393" cy="308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на уроках физической культуры позволяет повысить мотивацию у ученика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58/54574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571612"/>
            <a:ext cx="8286808" cy="4857784"/>
          </a:xfrm>
          <a:prstGeom prst="rect">
            <a:avLst/>
          </a:prstGeom>
          <a:noFill/>
        </p:spPr>
      </p:pic>
      <p:pic>
        <p:nvPicPr>
          <p:cNvPr id="5" name="Рисунок 4" descr="D:\рабочии фото\IMG_070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571612"/>
            <a:ext cx="341947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:\рабочии фото\IMG_053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1571612"/>
            <a:ext cx="378621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фото\135___02\IMG_241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86050" y="3714752"/>
            <a:ext cx="4071966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Результативность: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1.Повышение успеваемости по предмету.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2.Рост физической подготовки.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edsovet.su/_ld/458/54574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03" y="1340768"/>
            <a:ext cx="9089951" cy="5328592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607257"/>
            <a:ext cx="7026004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</TotalTime>
  <Words>44</Words>
  <Application>Microsoft Office PowerPoint</Application>
  <PresentationFormat>Экран (4:3)</PresentationFormat>
  <Paragraphs>11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  МОТИВАЦИЯ УЧЕБНОЙ ДЕЯТЕЛЬНОСТИ ШКОЛЬНИКОВ  на уроках физической  культуры</vt:lpstr>
      <vt:lpstr>Презентация PowerPoint</vt:lpstr>
      <vt:lpstr>Презентация PowerPoint</vt:lpstr>
      <vt:lpstr>Мотивация является  особо важным специфическим компонентом  учебной деятельности. Через мотивацию формируется определенное отношение учащихся к учебному предмету и осознается его   ценностная значимость  для личного развития</vt:lpstr>
      <vt:lpstr>Игра на уроках физической культуры позволяет повысить мотивацию у ученика</vt:lpstr>
      <vt:lpstr>Результативность: 1.Повышение успеваемости по предмету. 2.Рост физической подготовки.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Uzer</dc:creator>
  <cp:lastModifiedBy>user01</cp:lastModifiedBy>
  <cp:revision>40</cp:revision>
  <dcterms:created xsi:type="dcterms:W3CDTF">2016-10-12T17:44:38Z</dcterms:created>
  <dcterms:modified xsi:type="dcterms:W3CDTF">2018-12-11T06:59:34Z</dcterms:modified>
</cp:coreProperties>
</file>