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854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0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63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6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8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7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1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0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5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7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3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3DB083-0C5C-446B-B0BE-8DA385F5EA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BA9342-6089-4F27-933A-58F22366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9111">
            <a:off x="0" y="748145"/>
            <a:ext cx="11623964" cy="3657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которого наступает административная ответственность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32" y="3768436"/>
            <a:ext cx="4602668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783" y="2313708"/>
            <a:ext cx="7391399" cy="108066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9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339437"/>
            <a:ext cx="11873345" cy="1158140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исключающие административную 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31818"/>
            <a:ext cx="5999018" cy="40593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2.7.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административным правонарушением причинение лицом вреда охраняемым законом интересам в состоянии крайней необходимости, то есть для устранения опасности, непосредственно угрожающей личности и правам данного лица или других лиц, а также охраняемым законом интересам общества или государства, если эта опасность не могла быть устранена иными средствами и если причиненный вред является менее значительным, чем предотвращенный вред.</a:t>
            </a:r>
            <a:endParaRPr lang="ru-RU" sz="8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88" y="2905137"/>
            <a:ext cx="5931612" cy="39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855"/>
            <a:ext cx="5763491" cy="386541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Невменяемость</a:t>
            </a:r>
          </a:p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административной ответственности физическое лицо, которое во время совершения противоправных действий (бездействия) находилось в состоянии невменяемости, то есть не могло осознавать фактический характер и противоправность своих действий (бездействия) либо руководить ими вследствие хронического психического расстройства, временного психического расстройства, слабоумия или иного болезненного состояния психики.</a:t>
            </a:r>
            <a:endParaRPr lang="ru-RU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5" y="3688381"/>
            <a:ext cx="4752109" cy="3169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36" y="0"/>
            <a:ext cx="4765964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1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85948"/>
            <a:ext cx="10571018" cy="1731818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административной ответственности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4111"/>
            <a:ext cx="6621840" cy="1523999"/>
          </a:xfrm>
        </p:spPr>
        <p:txBody>
          <a:bodyPr>
            <a:noAutofit/>
          </a:bodyPr>
          <a:lstStyle/>
          <a:p>
            <a:r>
              <a:rPr lang="ru-RU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2.9. </a:t>
            </a:r>
            <a:r>
              <a:rPr lang="ru-RU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ОСВОБОЖДЕНИЯ ОТ АДМИНИСТРАТИВНОЙ ОТВЕТСТВЕННОСТИ ПРИ МАЛОЗНАЧИТЕЛЬНОСТИ АДМИНИСТРАТИВНОГО ПРАВОНАРУШЕНИЯ</a:t>
            </a:r>
            <a:endParaRPr lang="ru-R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16036" y="3311238"/>
            <a:ext cx="7325927" cy="2257312"/>
          </a:xfrm>
        </p:spPr>
        <p:txBody>
          <a:bodyPr>
            <a:normAutofit lnSpcReduction="10000"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малозначительности совершенного административного правонарушения судья, орган, должностное лицо, уполномоченные решить дело об административном правонарушении, могут освободить лицо, совершившее административное правонарушение, от административной ответственности и ограничиться устным замечанием.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4930"/>
            <a:ext cx="3563746" cy="2363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18" y="772993"/>
            <a:ext cx="4516582" cy="2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20.1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КоАП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РФ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Мелкое хулиганство, т.е. нецензурная брань в общественных местах, оскорбительное приставание к гражданам или другие действия, демонстративно нарушающие общественный порядок и спокойствие граждан.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20.20 ч. 1 КоАП РФ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Распитие пива и напитков, изготавливаемых на его основе, а также алкогольной и спиртосодержащей продукции с содержанием этилового спирта менее 12 процентов объема готовой продукции в детских, образовательных и медицинских учреждениях, на всех видах общественного транспорта (транспорта общего пользования) городского и пригородного сообщения, в организациях культуры, физкультурно-оздоровительных и спортивных сооружениях. Кроме того, несовершеннолетним распитие пива, согласно ст. З ФЗ №11-05 г., не допускается в любых общественных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11228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5867" y="558277"/>
            <a:ext cx="5088714" cy="331118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20.20 ч. 2 КоАП РФ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Распитие алкогольной и спиртосодержащей продукции с содержанием этилового спирта 12 и более процентов в общественных местах (улица, стадион, сквер, парк, транспортное средство общего пользования, другие общественные места).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23444" y="590646"/>
            <a:ext cx="5086538" cy="331118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20.20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ч.З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КоАП РФ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Потребление наркотических средств или психотропных веществ без назначения врача либо потребление одурманивающих веществ на улицах, стадионах, в скверах, парках, в транспортном средстве общего пользования, также в других общественных местах.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204" y="4272594"/>
            <a:ext cx="916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Ст. 20.21 КоАП РФ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Появление в общественных местах в состоянии опьянения, оскорбляющем человеческое достоинство и общественную нравственность.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8660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8145" y="3990109"/>
            <a:ext cx="3823855" cy="28678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9683" y="631106"/>
            <a:ext cx="5088714" cy="331118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20.22 КоАП РФ (на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Появление в состоянии опьянения несовершеннолетних в возрасте до 16 лет, а равно распитие ими алкогольной и спиртосодержащей продукции, пива и напитков, изготавливаемых на его основе, потребление ими наркотических средств или психотропных веществ без назначения врача, иных одурманивающих веществ в общественных местах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53511" y="631106"/>
            <a:ext cx="5086538" cy="331118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Ст. 5.35 КоАП РФ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Неисполнение 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19207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Уголовная ответственность несовершеннолетних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37258" cy="407845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общему правилу ответственности за совершение преступления или административного правонарушения подлежит лицо, достигшее возраста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16 лет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(ч. 1 ст. 20 УК, ст. 2.3 КоАП РФ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Уголовной ответственности подлежит лицо, достигшее ко времени совершения преступления шестнадцатилетнего возраста. Лица, достигшие ко времени совершения преступления четырнадцатилетнего возраста, подлежат уголовной ответственности за убийство (статья 105),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умышленное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причинение тяжкого вреда здоровью (статья 111),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умышленное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причинение средней тяжести вреда здоровью (статья 112),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похищение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человека (статья 126), изнасилование (статья 131),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насильственные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действия сексуального характера (статья 132),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кражу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(статья 158), грабеж (статья 161),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разбой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(статья 162), 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вымогательство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(статья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163) и т.д.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0938" y="4289865"/>
            <a:ext cx="3991062" cy="25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37</TotalTime>
  <Words>635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Главное мероприятие</vt:lpstr>
      <vt:lpstr>Возраст по достижении которого наступает административная ответственность</vt:lpstr>
      <vt:lpstr>Презентация PowerPoint</vt:lpstr>
      <vt:lpstr>Основания исключающие административную ответственность</vt:lpstr>
      <vt:lpstr>Презентация PowerPoint</vt:lpstr>
      <vt:lpstr>Освобождение от административной ответственности</vt:lpstr>
      <vt:lpstr>Статьи</vt:lpstr>
      <vt:lpstr>Презентация PowerPoint</vt:lpstr>
      <vt:lpstr>Презентация PowerPoint</vt:lpstr>
      <vt:lpstr>Уголовная ответственность несовершеннолетних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 по достижении которого наступает административная ответственность</dc:title>
  <dc:creator>АДМИН</dc:creator>
  <cp:lastModifiedBy>АДМИН</cp:lastModifiedBy>
  <cp:revision>6</cp:revision>
  <dcterms:created xsi:type="dcterms:W3CDTF">2021-11-09T13:27:25Z</dcterms:created>
  <dcterms:modified xsi:type="dcterms:W3CDTF">2021-11-10T14:09:02Z</dcterms:modified>
</cp:coreProperties>
</file>