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22B2AE-D194-4521-A05B-DAD76449834C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F30BBF-D727-4BF7-A612-678AB7CE01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Брейн-ринг</a:t>
            </a:r>
            <a:r>
              <a:rPr lang="ru-RU" dirty="0" smtClean="0"/>
              <a:t>   «КОСМОНАВТИКА»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83" y="1689244"/>
            <a:ext cx="8055033" cy="4530436"/>
          </a:xfrm>
        </p:spPr>
      </p:pic>
    </p:spTree>
    <p:extLst>
      <p:ext uri="{BB962C8B-B14F-4D97-AF65-F5344CB8AC3E}">
        <p14:creationId xmlns:p14="http://schemas.microsoft.com/office/powerpoint/2010/main" xmlns="" val="295644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8-К 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83" y="1689244"/>
            <a:ext cx="8055033" cy="4530436"/>
          </a:xfrm>
        </p:spPr>
      </p:pic>
    </p:spTree>
    <p:extLst>
      <p:ext uri="{BB962C8B-B14F-4D97-AF65-F5344CB8AC3E}">
        <p14:creationId xmlns:p14="http://schemas.microsoft.com/office/powerpoint/2010/main" xmlns="" val="13987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83" y="1689244"/>
            <a:ext cx="8055033" cy="4530436"/>
          </a:xfrm>
        </p:spPr>
      </p:pic>
    </p:spTree>
    <p:extLst>
      <p:ext uri="{BB962C8B-B14F-4D97-AF65-F5344CB8AC3E}">
        <p14:creationId xmlns:p14="http://schemas.microsoft.com/office/powerpoint/2010/main" xmlns="" val="427937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83" y="1689244"/>
            <a:ext cx="8055033" cy="4530436"/>
          </a:xfrm>
        </p:spPr>
      </p:pic>
    </p:spTree>
    <p:extLst>
      <p:ext uri="{BB962C8B-B14F-4D97-AF65-F5344CB8AC3E}">
        <p14:creationId xmlns:p14="http://schemas.microsoft.com/office/powerpoint/2010/main" xmlns="" val="103607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83" y="1689244"/>
            <a:ext cx="8055033" cy="4530436"/>
          </a:xfrm>
        </p:spPr>
      </p:pic>
    </p:spTree>
    <p:extLst>
      <p:ext uri="{BB962C8B-B14F-4D97-AF65-F5344CB8AC3E}">
        <p14:creationId xmlns:p14="http://schemas.microsoft.com/office/powerpoint/2010/main" xmlns="" val="192684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83" y="1689244"/>
            <a:ext cx="8055033" cy="4530436"/>
          </a:xfrm>
        </p:spPr>
      </p:pic>
    </p:spTree>
    <p:extLst>
      <p:ext uri="{BB962C8B-B14F-4D97-AF65-F5344CB8AC3E}">
        <p14:creationId xmlns:p14="http://schemas.microsoft.com/office/powerpoint/2010/main" xmlns="" val="322833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83" y="1689244"/>
            <a:ext cx="8055033" cy="4530436"/>
          </a:xfrm>
        </p:spPr>
      </p:pic>
    </p:spTree>
    <p:extLst>
      <p:ext uri="{BB962C8B-B14F-4D97-AF65-F5344CB8AC3E}">
        <p14:creationId xmlns:p14="http://schemas.microsoft.com/office/powerpoint/2010/main" xmlns="" val="1954116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6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Брейн-ринг   «КОСМОНАВТИКА»</vt:lpstr>
      <vt:lpstr>8-К класс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Kotik</dc:creator>
  <cp:lastModifiedBy>Пользователь Windows</cp:lastModifiedBy>
  <cp:revision>4</cp:revision>
  <dcterms:created xsi:type="dcterms:W3CDTF">2017-04-17T15:20:49Z</dcterms:created>
  <dcterms:modified xsi:type="dcterms:W3CDTF">2017-04-25T07:30:51Z</dcterms:modified>
</cp:coreProperties>
</file>