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61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CFF3C-7054-4D96-9039-C53091059F54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51B81-4D58-4C24-8EE3-B599759151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D30570F-F158-4493-9973-060DA354BB8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DF7541-096B-4401-9610-0EF6F1AF6D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Неделя  английского  языка  в  нашей  школе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Проходила  с  21 по 25 ноября  2016 года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4071966" cy="2804322"/>
          </a:xfrm>
          <a:prstGeom prst="roundRect">
            <a:avLst>
              <a:gd name="adj" fmla="val 407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ower_Bridge_London_Dusk_Feb_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28934"/>
            <a:ext cx="4006479" cy="2804322"/>
          </a:xfrm>
          <a:prstGeom prst="roundRect">
            <a:avLst>
              <a:gd name="adj" fmla="val 262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00B050"/>
                </a:solidFill>
              </a:rPr>
              <a:t>Открытое мероприятие «</a:t>
            </a:r>
            <a:r>
              <a:rPr lang="en-US" sz="3100" b="1" u="sng" dirty="0" smtClean="0">
                <a:solidFill>
                  <a:srgbClr val="00B050"/>
                </a:solidFill>
              </a:rPr>
              <a:t>English words around us</a:t>
            </a:r>
            <a:r>
              <a:rPr lang="ru-RU" sz="3100" b="1" u="sng" dirty="0" smtClean="0">
                <a:solidFill>
                  <a:srgbClr val="00B050"/>
                </a:solidFill>
              </a:rPr>
              <a:t>» в 7-Б классе .</a:t>
            </a:r>
            <a:r>
              <a:rPr lang="ru-RU" b="1" u="sng" dirty="0" smtClean="0">
                <a:solidFill>
                  <a:srgbClr val="00B050"/>
                </a:solidFill>
              </a:rPr>
              <a:t/>
            </a:r>
            <a:br>
              <a:rPr lang="ru-RU" b="1" u="sng" dirty="0" smtClean="0">
                <a:solidFill>
                  <a:srgbClr val="00B050"/>
                </a:solidFill>
              </a:rPr>
            </a:br>
            <a:r>
              <a:rPr lang="ru-RU" sz="3600" b="1" dirty="0" smtClean="0"/>
              <a:t>Учитель </a:t>
            </a:r>
            <a:r>
              <a:rPr lang="ru-RU" sz="3600" b="1" dirty="0" err="1" smtClean="0"/>
              <a:t>Сёмкина</a:t>
            </a:r>
            <a:r>
              <a:rPr lang="ru-RU" sz="3600" b="1" dirty="0" smtClean="0"/>
              <a:t> В.А.</a:t>
            </a:r>
            <a:endParaRPr lang="ru-RU" sz="36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" y="1771982"/>
            <a:ext cx="6030884" cy="452212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11251"/>
            <a:ext cx="3240360" cy="23587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11251"/>
            <a:ext cx="3384376" cy="23587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3"/>
            <a:ext cx="3240360" cy="21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92D050"/>
                </a:solidFill>
              </a:rPr>
              <a:t>Открытый урок в 7-А классе «</a:t>
            </a:r>
            <a:r>
              <a:rPr lang="en-US" sz="3600" b="1" u="sng" dirty="0" smtClean="0">
                <a:solidFill>
                  <a:srgbClr val="92D050"/>
                </a:solidFill>
              </a:rPr>
              <a:t>The person I admire</a:t>
            </a:r>
            <a:r>
              <a:rPr lang="ru-RU" sz="3600" b="1" u="sng" dirty="0" smtClean="0">
                <a:solidFill>
                  <a:srgbClr val="92D050"/>
                </a:solidFill>
              </a:rPr>
              <a:t>»</a:t>
            </a:r>
            <a:endParaRPr lang="ru-RU" sz="3600" b="1" u="sng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857364"/>
            <a:ext cx="6400800" cy="12144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ЛАПОТКО Т.И.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43182"/>
            <a:ext cx="3699864" cy="2501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" y="2643182"/>
            <a:ext cx="3009544" cy="2501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37112"/>
            <a:ext cx="2952328" cy="187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Интерактивные перемены в начальной школе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Повторили алфавит, лексику и провели физкультминутку.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Провела Беленькая Л.В.</a:t>
            </a:r>
            <a:endParaRPr lang="ru-RU" dirty="0"/>
          </a:p>
        </p:txBody>
      </p:sp>
      <p:pic>
        <p:nvPicPr>
          <p:cNvPr id="2050" name="Picture 2" descr="F:\ФОТООТЧЕТ Неделя английского\FotoPo271116 58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</p:spPr>
      </p:pic>
      <p:pic>
        <p:nvPicPr>
          <p:cNvPr id="2051" name="Picture 3" descr="F:\ФОТООТЧЕТ Неделя английского\FotoPo271116 5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448322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Открытые уроки в 3-х классах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«Веселый английский»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Учителя: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Лапотко</a:t>
            </a:r>
            <a:r>
              <a:rPr lang="ru-RU" dirty="0" smtClean="0"/>
              <a:t> Т.И. Беленькая Л.В.</a:t>
            </a:r>
            <a:endParaRPr lang="ru-RU" dirty="0"/>
          </a:p>
        </p:txBody>
      </p:sp>
      <p:pic>
        <p:nvPicPr>
          <p:cNvPr id="1026" name="Picture 2" descr="F:\ФОТООТЧЕТ Неделя английского\FotoPo271116 5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48322"/>
            <a:ext cx="3521075" cy="2640806"/>
          </a:xfrm>
          <a:prstGeom prst="rect">
            <a:avLst/>
          </a:prstGeom>
          <a:noFill/>
        </p:spPr>
      </p:pic>
      <p:pic>
        <p:nvPicPr>
          <p:cNvPr id="1028" name="Picture 4" descr="F:\ФОТООТЧЕТ Неделя английского\FotoPo271116 5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448322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урок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«Занимательная грамматика»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</a:t>
            </a:r>
            <a:r>
              <a:rPr lang="ru-RU" sz="27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Песенко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О.Н.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20161206_12253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3117"/>
            <a:ext cx="3458755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20161206_1227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928934"/>
            <a:ext cx="3376604" cy="2647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Открытый урок «Английские банкноты. История денег»</a:t>
            </a:r>
            <a:br>
              <a:rPr lang="ru-RU" dirty="0" smtClean="0"/>
            </a:br>
            <a:r>
              <a:rPr lang="ru-RU" sz="2700" dirty="0" smtClean="0"/>
              <a:t>Учитель Подолян Б.В.</a:t>
            </a:r>
            <a:endParaRPr lang="ru-RU" dirty="0"/>
          </a:p>
        </p:txBody>
      </p:sp>
      <p:pic>
        <p:nvPicPr>
          <p:cNvPr id="7" name="Содержимое 6" descr="rc8F9G9hPg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521075" cy="352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VSnXdnBHo4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861048"/>
            <a:ext cx="3521075" cy="263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pe5nxCBMK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124744"/>
            <a:ext cx="3563888" cy="266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rgbClr val="00B050"/>
                </a:solidFill>
              </a:rPr>
              <a:t>Открытое мероприятие «Калейдоскоп английских традиций»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755576" y="5517232"/>
            <a:ext cx="6943672" cy="807368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Учителя: </a:t>
            </a:r>
            <a:r>
              <a:rPr lang="ru-RU" dirty="0" err="1" smtClean="0"/>
              <a:t>Песенко</a:t>
            </a:r>
            <a:r>
              <a:rPr lang="ru-RU" dirty="0" smtClean="0"/>
              <a:t> О.Н.</a:t>
            </a:r>
          </a:p>
          <a:p>
            <a:r>
              <a:rPr lang="ru-RU" dirty="0" smtClean="0"/>
              <a:t>Подолян Б..</a:t>
            </a:r>
            <a:endParaRPr lang="ru-RU" dirty="0"/>
          </a:p>
        </p:txBody>
      </p:sp>
      <p:pic>
        <p:nvPicPr>
          <p:cNvPr id="7" name="Содержимое 6" descr="_udQAMX8bk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3656297" cy="2738414"/>
          </a:xfrm>
        </p:spPr>
      </p:pic>
      <p:pic>
        <p:nvPicPr>
          <p:cNvPr id="9" name="Содержимое 8" descr="5UWy4_RBeL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211960" y="2276872"/>
            <a:ext cx="3749624" cy="280831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226</TotalTime>
  <Words>102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Trebuchet MS</vt:lpstr>
      <vt:lpstr>Wingdings</vt:lpstr>
      <vt:lpstr>Wingdings 2</vt:lpstr>
      <vt:lpstr>Изящная</vt:lpstr>
      <vt:lpstr>Неделя  английского  языка  в  нашей  школе</vt:lpstr>
      <vt:lpstr>Открытое мероприятие «English words around us» в 7-Б классе . Учитель Сёмкина В.А.</vt:lpstr>
      <vt:lpstr>Открытый урок в 7-А классе «The person I admire»</vt:lpstr>
      <vt:lpstr>Интерактивные перемены в начальной школе</vt:lpstr>
      <vt:lpstr>Открытые уроки в 3-х классах</vt:lpstr>
      <vt:lpstr>Открытый урок  «Занимательная грамматика» учитель Песенко О.Н.</vt:lpstr>
      <vt:lpstr>Открытый урок «Английские банкноты. История денег» Учитель Подолян Б.В.</vt:lpstr>
      <vt:lpstr>Открытое мероприятие «Калейдоскоп английских традиций»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английского  языка  в  нашей  школе.</dc:title>
  <dc:creator>Администратор</dc:creator>
  <cp:lastModifiedBy>user01</cp:lastModifiedBy>
  <cp:revision>27</cp:revision>
  <dcterms:created xsi:type="dcterms:W3CDTF">2015-12-23T18:15:30Z</dcterms:created>
  <dcterms:modified xsi:type="dcterms:W3CDTF">2016-12-14T08:46:03Z</dcterms:modified>
</cp:coreProperties>
</file>