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rawing3.xml" ContentType="application/vnd.ms-office.drawingml.diagramDrawing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Default Extension="xlsx" ContentType="application/vnd.openxmlformats-officedocument.spreadsheetml.sheet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title>
      <c:tx>
        <c:rich>
          <a:bodyPr/>
          <a:lstStyle/>
          <a:p>
            <a:pPr>
              <a:defRPr/>
            </a:pPr>
            <a:r>
              <a:rPr lang="ru-RU" sz="2400" dirty="0"/>
              <a:t>Глобальные компетенции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2825711673061968"/>
          <c:y val="0.1355161497830831"/>
          <c:w val="0.7007267473604547"/>
          <c:h val="0.5178383814692743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8 классы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недостаточный</c:v>
                </c:pt>
                <c:pt idx="1">
                  <c:v>низкий</c:v>
                </c:pt>
                <c:pt idx="2">
                  <c:v>средний</c:v>
                </c:pt>
                <c:pt idx="3">
                  <c:v>повышенный</c:v>
                </c:pt>
                <c:pt idx="4">
                  <c:v>высокий 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12</c:v>
                </c:pt>
                <c:pt idx="1">
                  <c:v>36</c:v>
                </c:pt>
                <c:pt idx="2">
                  <c:v>28</c:v>
                </c:pt>
                <c:pt idx="3">
                  <c:v>8</c:v>
                </c:pt>
                <c:pt idx="4">
                  <c:v>16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9 классы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недостаточный</c:v>
                </c:pt>
                <c:pt idx="1">
                  <c:v>низкий</c:v>
                </c:pt>
                <c:pt idx="2">
                  <c:v>средний</c:v>
                </c:pt>
                <c:pt idx="3">
                  <c:v>повышенный</c:v>
                </c:pt>
                <c:pt idx="4">
                  <c:v>высокий 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2</c:v>
                </c:pt>
                <c:pt idx="1">
                  <c:v>6</c:v>
                </c:pt>
                <c:pt idx="2">
                  <c:v>6</c:v>
                </c:pt>
                <c:pt idx="3">
                  <c:v>18</c:v>
                </c:pt>
                <c:pt idx="4">
                  <c:v>68</c:v>
                </c:pt>
              </c:numCache>
            </c:numRef>
          </c:val>
        </c:ser>
        <c:axId val="67811968"/>
        <c:axId val="67928832"/>
      </c:barChart>
      <c:catAx>
        <c:axId val="6781196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ru-RU"/>
                  <a:t>Уровни </a:t>
                </a:r>
              </a:p>
            </c:rich>
          </c:tx>
          <c:layout>
            <c:manualLayout>
              <c:xMode val="edge"/>
              <c:yMode val="edge"/>
              <c:x val="0.41755284550529526"/>
              <c:y val="0.93629548705836541"/>
            </c:manualLayout>
          </c:layout>
        </c:title>
        <c:majorTickMark val="none"/>
        <c:tickLblPos val="nextTo"/>
        <c:crossAx val="67928832"/>
        <c:crosses val="autoZero"/>
        <c:auto val="1"/>
        <c:lblAlgn val="ctr"/>
        <c:lblOffset val="100"/>
      </c:catAx>
      <c:valAx>
        <c:axId val="6792883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/>
                  <a:t>Проценты</a:t>
                </a:r>
              </a:p>
            </c:rich>
          </c:tx>
          <c:layout>
            <c:manualLayout>
              <c:xMode val="edge"/>
              <c:yMode val="edge"/>
              <c:x val="5.2034816644304484E-3"/>
              <c:y val="0.37821072007088385"/>
            </c:manualLayout>
          </c:layout>
        </c:title>
        <c:numFmt formatCode="General" sourceLinked="1"/>
        <c:majorTickMark val="none"/>
        <c:tickLblPos val="nextTo"/>
        <c:crossAx val="678119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2424279657350574"/>
          <c:y val="0.40636732908386486"/>
          <c:w val="0.16257039023968156"/>
          <c:h val="0.22684851893513316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title>
      <c:tx>
        <c:rich>
          <a:bodyPr/>
          <a:lstStyle/>
          <a:p>
            <a:pPr>
              <a:defRPr/>
            </a:pPr>
            <a:r>
              <a:rPr lang="ru-RU" sz="2800" dirty="0" err="1"/>
              <a:t>Креативное</a:t>
            </a:r>
            <a:r>
              <a:rPr lang="ru-RU" sz="2800" dirty="0"/>
              <a:t> мышление</a:t>
            </a:r>
          </a:p>
        </c:rich>
      </c:tx>
      <c:layout>
        <c:manualLayout>
          <c:xMode val="edge"/>
          <c:yMode val="edge"/>
          <c:x val="0.31719720536102047"/>
          <c:y val="1.4697441025071282E-2"/>
        </c:manualLayout>
      </c:layout>
    </c:title>
    <c:plotArea>
      <c:layout>
        <c:manualLayout>
          <c:layoutTarget val="inner"/>
          <c:xMode val="edge"/>
          <c:yMode val="edge"/>
          <c:x val="0.11878445718059867"/>
          <c:y val="0.17922237035391128"/>
          <c:w val="0.87112721420351935"/>
          <c:h val="0.49852350510437138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недостаточный</c:v>
                </c:pt>
                <c:pt idx="1">
                  <c:v>низкий</c:v>
                </c:pt>
                <c:pt idx="2">
                  <c:v>средний</c:v>
                </c:pt>
                <c:pt idx="3">
                  <c:v>повышенный</c:v>
                </c:pt>
                <c:pt idx="4">
                  <c:v>высокий 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6</c:v>
                </c:pt>
                <c:pt idx="1">
                  <c:v>20</c:v>
                </c:pt>
                <c:pt idx="2">
                  <c:v>43</c:v>
                </c:pt>
                <c:pt idx="3">
                  <c:v>25</c:v>
                </c:pt>
                <c:pt idx="4">
                  <c:v>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Lbls>
            <c:dLbl>
              <c:idx val="4"/>
              <c:showVal val="1"/>
              <c:showSerName val="1"/>
            </c:dLbl>
            <c:delete val="1"/>
          </c:dLbls>
          <c:cat>
            <c:strRef>
              <c:f>Лист1!$A$2:$A$6</c:f>
              <c:strCache>
                <c:ptCount val="5"/>
                <c:pt idx="0">
                  <c:v>недостаточный</c:v>
                </c:pt>
                <c:pt idx="1">
                  <c:v>низкий</c:v>
                </c:pt>
                <c:pt idx="2">
                  <c:v>средний</c:v>
                </c:pt>
                <c:pt idx="3">
                  <c:v>повышенный</c:v>
                </c:pt>
                <c:pt idx="4">
                  <c:v>высокий 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</c:numCache>
            </c:numRef>
          </c:val>
        </c:ser>
        <c:axId val="70723840"/>
        <c:axId val="70730112"/>
      </c:barChart>
      <c:catAx>
        <c:axId val="7072384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ru-RU" dirty="0" smtClean="0"/>
                  <a:t>Уровни</a:t>
                </a:r>
                <a:endParaRPr lang="ru-RU" dirty="0"/>
              </a:p>
            </c:rich>
          </c:tx>
          <c:layout>
            <c:manualLayout>
              <c:xMode val="edge"/>
              <c:yMode val="edge"/>
              <c:x val="0.47404682308026397"/>
              <c:y val="0.91549511474033751"/>
            </c:manualLayout>
          </c:layout>
        </c:title>
        <c:majorTickMark val="none"/>
        <c:tickLblPos val="nextTo"/>
        <c:crossAx val="70730112"/>
        <c:crosses val="autoZero"/>
        <c:auto val="1"/>
        <c:lblAlgn val="ctr"/>
        <c:lblOffset val="100"/>
      </c:catAx>
      <c:valAx>
        <c:axId val="70730112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ru-RU" dirty="0" smtClean="0"/>
                  <a:t>Проценты </a:t>
                </a:r>
                <a:endParaRPr lang="ru-RU" dirty="0"/>
              </a:p>
            </c:rich>
          </c:tx>
          <c:layout>
            <c:manualLayout>
              <c:xMode val="edge"/>
              <c:yMode val="edge"/>
              <c:x val="9.2599559644888016E-3"/>
              <c:y val="0.3145912028293153"/>
            </c:manualLayout>
          </c:layout>
        </c:title>
        <c:numFmt formatCode="General" sourceLinked="1"/>
        <c:majorTickMark val="none"/>
        <c:tickLblPos val="nextTo"/>
        <c:crossAx val="7072384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02BEE6-4AC9-4243-960A-F5825975151C}" type="doc">
      <dgm:prSet loTypeId="urn:microsoft.com/office/officeart/2005/8/layout/chevron2" loCatId="list" qsTypeId="urn:microsoft.com/office/officeart/2005/8/quickstyle/3d2" qsCatId="3D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8DC9934F-D765-48E8-92B9-2BE33D58200C}">
      <dgm:prSet phldrT="[Текст]" phldr="1"/>
      <dgm:spPr/>
      <dgm:t>
        <a:bodyPr/>
        <a:lstStyle/>
        <a:p>
          <a:endParaRPr lang="ru-RU" dirty="0"/>
        </a:p>
      </dgm:t>
    </dgm:pt>
    <dgm:pt modelId="{EADF1FCF-DF25-4943-A172-931FC85C28B9}" type="parTrans" cxnId="{EE34A259-7F7A-4485-9407-B4B09A35952F}">
      <dgm:prSet/>
      <dgm:spPr/>
      <dgm:t>
        <a:bodyPr/>
        <a:lstStyle/>
        <a:p>
          <a:endParaRPr lang="ru-RU"/>
        </a:p>
      </dgm:t>
    </dgm:pt>
    <dgm:pt modelId="{419EEA5B-FB32-4688-9291-F129696E9EAC}" type="sibTrans" cxnId="{EE34A259-7F7A-4485-9407-B4B09A35952F}">
      <dgm:prSet/>
      <dgm:spPr/>
      <dgm:t>
        <a:bodyPr/>
        <a:lstStyle/>
        <a:p>
          <a:endParaRPr lang="ru-RU"/>
        </a:p>
      </dgm:t>
    </dgm:pt>
    <dgm:pt modelId="{CD66335E-A7F3-42E5-98B1-34A952DDD4DC}">
      <dgm:prSet phldrT="[Текст]"/>
      <dgm:spPr/>
      <dgm:t>
        <a:bodyPr/>
        <a:lstStyle/>
        <a:p>
          <a:r>
            <a:rPr kumimoji="0" lang="ru-RU" b="0" i="0" u="none" strike="noStrike" cap="none" normalizeH="0" baseline="0" dirty="0" smtClean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научить учащихся интегрировать и интерпретировать информацию</a:t>
          </a:r>
          <a:endParaRPr lang="ru-RU" dirty="0"/>
        </a:p>
      </dgm:t>
    </dgm:pt>
    <dgm:pt modelId="{25BA977D-DE2C-4E33-99E9-1B3190A6E490}" type="parTrans" cxnId="{ABBAE2AC-7120-4A74-AD02-3EAF5EB42D84}">
      <dgm:prSet/>
      <dgm:spPr/>
      <dgm:t>
        <a:bodyPr/>
        <a:lstStyle/>
        <a:p>
          <a:endParaRPr lang="ru-RU"/>
        </a:p>
      </dgm:t>
    </dgm:pt>
    <dgm:pt modelId="{5C0BA060-172E-4BB1-B47D-958E07FF98FD}" type="sibTrans" cxnId="{ABBAE2AC-7120-4A74-AD02-3EAF5EB42D84}">
      <dgm:prSet/>
      <dgm:spPr/>
      <dgm:t>
        <a:bodyPr/>
        <a:lstStyle/>
        <a:p>
          <a:endParaRPr lang="ru-RU"/>
        </a:p>
      </dgm:t>
    </dgm:pt>
    <dgm:pt modelId="{65B170E3-056D-4309-8386-E68956227959}">
      <dgm:prSet phldrT="[Текст]"/>
      <dgm:spPr/>
      <dgm:t>
        <a:bodyPr/>
        <a:lstStyle/>
        <a:p>
          <a:endParaRPr lang="ru-RU" dirty="0"/>
        </a:p>
      </dgm:t>
    </dgm:pt>
    <dgm:pt modelId="{21026286-BD31-45EB-93BA-34D123C2B88A}" type="parTrans" cxnId="{29845F1C-0D18-40A4-A510-1A1AA8CAB8AF}">
      <dgm:prSet/>
      <dgm:spPr/>
      <dgm:t>
        <a:bodyPr/>
        <a:lstStyle/>
        <a:p>
          <a:endParaRPr lang="ru-RU"/>
        </a:p>
      </dgm:t>
    </dgm:pt>
    <dgm:pt modelId="{AB90601B-613E-4C2A-84BF-FFAA183FA36D}" type="sibTrans" cxnId="{29845F1C-0D18-40A4-A510-1A1AA8CAB8AF}">
      <dgm:prSet/>
      <dgm:spPr/>
      <dgm:t>
        <a:bodyPr/>
        <a:lstStyle/>
        <a:p>
          <a:endParaRPr lang="ru-RU"/>
        </a:p>
      </dgm:t>
    </dgm:pt>
    <dgm:pt modelId="{5431D89E-7597-4386-8F88-0C41DD3BC11E}">
      <dgm:prSet phldrT="[Текст]" phldr="1"/>
      <dgm:spPr/>
      <dgm:t>
        <a:bodyPr/>
        <a:lstStyle/>
        <a:p>
          <a:endParaRPr lang="ru-RU"/>
        </a:p>
      </dgm:t>
    </dgm:pt>
    <dgm:pt modelId="{B7946EE4-B8E4-454A-B335-C2C5AE50E4D8}" type="parTrans" cxnId="{36C32326-77FB-4807-A308-B47400EB0D3A}">
      <dgm:prSet/>
      <dgm:spPr/>
      <dgm:t>
        <a:bodyPr/>
        <a:lstStyle/>
        <a:p>
          <a:endParaRPr lang="ru-RU"/>
        </a:p>
      </dgm:t>
    </dgm:pt>
    <dgm:pt modelId="{765385A3-9036-4250-B67E-CC88550EDD49}" type="sibTrans" cxnId="{36C32326-77FB-4807-A308-B47400EB0D3A}">
      <dgm:prSet/>
      <dgm:spPr/>
      <dgm:t>
        <a:bodyPr/>
        <a:lstStyle/>
        <a:p>
          <a:endParaRPr lang="ru-RU"/>
        </a:p>
      </dgm:t>
    </dgm:pt>
    <dgm:pt modelId="{87E08B93-7A7D-4DAD-B785-6084A73F9774}">
      <dgm:prSet phldrT="[Текст]"/>
      <dgm:spPr/>
      <dgm:t>
        <a:bodyPr/>
        <a:lstStyle/>
        <a:p>
          <a:pPr rtl="0"/>
          <a:r>
            <a:rPr kumimoji="0" lang="ru-RU" b="0" i="0" u="none" strike="noStrike" cap="none" normalizeH="0" baseline="0" dirty="0" smtClean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устанавливать причинно-следственные связи между единицами информации текста</a:t>
          </a:r>
          <a:endParaRPr lang="ru-RU" dirty="0"/>
        </a:p>
      </dgm:t>
    </dgm:pt>
    <dgm:pt modelId="{2739520D-EC50-486C-BB28-0BAE24E5279F}" type="parTrans" cxnId="{8A3A1520-A556-40F4-B687-57C0DDA62BC1}">
      <dgm:prSet/>
      <dgm:spPr/>
      <dgm:t>
        <a:bodyPr/>
        <a:lstStyle/>
        <a:p>
          <a:endParaRPr lang="ru-RU"/>
        </a:p>
      </dgm:t>
    </dgm:pt>
    <dgm:pt modelId="{CA75D60F-C0BA-4AE0-B1CF-95E92B74CBB0}" type="sibTrans" cxnId="{8A3A1520-A556-40F4-B687-57C0DDA62BC1}">
      <dgm:prSet/>
      <dgm:spPr/>
      <dgm:t>
        <a:bodyPr/>
        <a:lstStyle/>
        <a:p>
          <a:endParaRPr lang="ru-RU"/>
        </a:p>
      </dgm:t>
    </dgm:pt>
    <dgm:pt modelId="{176082CE-18D7-442E-8444-3E88A5D9C89A}">
      <dgm:prSet phldrT="[Текст]"/>
      <dgm:spPr/>
      <dgm:t>
        <a:bodyPr/>
        <a:lstStyle/>
        <a:p>
          <a:endParaRPr lang="ru-RU" dirty="0"/>
        </a:p>
      </dgm:t>
    </dgm:pt>
    <dgm:pt modelId="{31C1AD25-D9A0-43DC-8999-19F76564E867}" type="parTrans" cxnId="{00E23A72-91EE-40DE-9263-02D530511586}">
      <dgm:prSet/>
      <dgm:spPr/>
      <dgm:t>
        <a:bodyPr/>
        <a:lstStyle/>
        <a:p>
          <a:endParaRPr lang="ru-RU"/>
        </a:p>
      </dgm:t>
    </dgm:pt>
    <dgm:pt modelId="{57568E1A-AAF2-4469-B50D-13C0D8CBF349}" type="sibTrans" cxnId="{00E23A72-91EE-40DE-9263-02D530511586}">
      <dgm:prSet/>
      <dgm:spPr/>
      <dgm:t>
        <a:bodyPr/>
        <a:lstStyle/>
        <a:p>
          <a:endParaRPr lang="ru-RU"/>
        </a:p>
      </dgm:t>
    </dgm:pt>
    <dgm:pt modelId="{2C158F99-E6B8-43A0-9CA5-72D55D8FAD93}">
      <dgm:prSet phldrT="[Текст]" phldr="1"/>
      <dgm:spPr/>
      <dgm:t>
        <a:bodyPr/>
        <a:lstStyle/>
        <a:p>
          <a:endParaRPr lang="ru-RU"/>
        </a:p>
      </dgm:t>
    </dgm:pt>
    <dgm:pt modelId="{FCF5FF50-AE2E-4C12-80D9-E27502D72A9D}" type="parTrans" cxnId="{7C02BAC6-DF6B-4DBA-9514-4E041C14B95D}">
      <dgm:prSet/>
      <dgm:spPr/>
      <dgm:t>
        <a:bodyPr/>
        <a:lstStyle/>
        <a:p>
          <a:endParaRPr lang="ru-RU"/>
        </a:p>
      </dgm:t>
    </dgm:pt>
    <dgm:pt modelId="{E6F4E3F5-7125-41A5-8DB3-16CA6273FC28}" type="sibTrans" cxnId="{7C02BAC6-DF6B-4DBA-9514-4E041C14B95D}">
      <dgm:prSet/>
      <dgm:spPr/>
      <dgm:t>
        <a:bodyPr/>
        <a:lstStyle/>
        <a:p>
          <a:endParaRPr lang="ru-RU"/>
        </a:p>
      </dgm:t>
    </dgm:pt>
    <dgm:pt modelId="{6792AA64-A573-44D7-9CD7-D8FC866D5E0C}">
      <dgm:prSet phldrT="[Текст]"/>
      <dgm:spPr/>
      <dgm:t>
        <a:bodyPr/>
        <a:lstStyle/>
        <a:p>
          <a:r>
            <a:rPr kumimoji="0" lang="ru-RU" b="0" i="0" u="none" strike="noStrike" cap="none" normalizeH="0" baseline="0" dirty="0" smtClean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освоить систему способов и приёмов, позволяющих наиболее</a:t>
          </a:r>
          <a:br>
            <a:rPr kumimoji="0" lang="ru-RU" b="0" i="0" u="none" strike="noStrike" cap="none" normalizeH="0" baseline="0" dirty="0" smtClean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</a:br>
          <a:r>
            <a:rPr kumimoji="0" lang="ru-RU" b="0" i="0" u="none" strike="noStrike" cap="none" normalizeH="0" baseline="0" dirty="0" smtClean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эффективно решать глобальные проблемы</a:t>
          </a:r>
          <a:endParaRPr lang="ru-RU" dirty="0"/>
        </a:p>
      </dgm:t>
    </dgm:pt>
    <dgm:pt modelId="{D490A8C3-04AA-41D7-96F0-020FA27E7D93}" type="parTrans" cxnId="{1F37F266-274A-4240-9E40-4BCAADB8C8A6}">
      <dgm:prSet/>
      <dgm:spPr/>
      <dgm:t>
        <a:bodyPr/>
        <a:lstStyle/>
        <a:p>
          <a:endParaRPr lang="ru-RU"/>
        </a:p>
      </dgm:t>
    </dgm:pt>
    <dgm:pt modelId="{FD7EC03A-A782-4752-8C8D-8F61612878F2}" type="sibTrans" cxnId="{1F37F266-274A-4240-9E40-4BCAADB8C8A6}">
      <dgm:prSet/>
      <dgm:spPr/>
      <dgm:t>
        <a:bodyPr/>
        <a:lstStyle/>
        <a:p>
          <a:endParaRPr lang="ru-RU"/>
        </a:p>
      </dgm:t>
    </dgm:pt>
    <dgm:pt modelId="{229E92A4-E0A4-4A3B-8ACC-D66DE9901307}">
      <dgm:prSet phldrT="[Текст]"/>
      <dgm:spPr/>
      <dgm:t>
        <a:bodyPr/>
        <a:lstStyle/>
        <a:p>
          <a:endParaRPr lang="ru-RU" dirty="0"/>
        </a:p>
      </dgm:t>
    </dgm:pt>
    <dgm:pt modelId="{E9EEDE89-9932-476B-B462-33EF18754F3D}" type="parTrans" cxnId="{48658198-BD94-4265-9650-26FAF3E4C18A}">
      <dgm:prSet/>
      <dgm:spPr/>
      <dgm:t>
        <a:bodyPr/>
        <a:lstStyle/>
        <a:p>
          <a:endParaRPr lang="ru-RU"/>
        </a:p>
      </dgm:t>
    </dgm:pt>
    <dgm:pt modelId="{08E30FF1-5880-4919-B3BA-772473787943}" type="sibTrans" cxnId="{48658198-BD94-4265-9650-26FAF3E4C18A}">
      <dgm:prSet/>
      <dgm:spPr/>
      <dgm:t>
        <a:bodyPr/>
        <a:lstStyle/>
        <a:p>
          <a:endParaRPr lang="ru-RU"/>
        </a:p>
      </dgm:t>
    </dgm:pt>
    <dgm:pt modelId="{4AECDE81-3B82-4A29-B17D-BB8EFCA39BA0}">
      <dgm:prSet/>
      <dgm:spPr/>
      <dgm:t>
        <a:bodyPr/>
        <a:lstStyle/>
        <a:p>
          <a:pPr rtl="0"/>
          <a:r>
            <a:rPr kumimoji="0" lang="ru-RU" b="0" i="0" u="none" strike="noStrike" cap="none" normalizeH="0" baseline="0" smtClean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объединять информацию вербальную и графическую; </a:t>
          </a:r>
          <a:endParaRPr lang="ru-RU" dirty="0"/>
        </a:p>
      </dgm:t>
    </dgm:pt>
    <dgm:pt modelId="{40306623-7722-49EE-9F8C-E00BF8F5AD21}" type="parTrans" cxnId="{2DF70FA9-9385-4E72-90E0-657AE09348D3}">
      <dgm:prSet/>
      <dgm:spPr/>
      <dgm:t>
        <a:bodyPr/>
        <a:lstStyle/>
        <a:p>
          <a:endParaRPr lang="ru-RU"/>
        </a:p>
      </dgm:t>
    </dgm:pt>
    <dgm:pt modelId="{7D30123F-C548-49EC-892F-87C9545FEF50}" type="sibTrans" cxnId="{2DF70FA9-9385-4E72-90E0-657AE09348D3}">
      <dgm:prSet/>
      <dgm:spPr/>
      <dgm:t>
        <a:bodyPr/>
        <a:lstStyle/>
        <a:p>
          <a:endParaRPr lang="ru-RU"/>
        </a:p>
      </dgm:t>
    </dgm:pt>
    <dgm:pt modelId="{B5C47248-8B16-4C37-B9E1-BD4EE1D0BF73}">
      <dgm:prSet/>
      <dgm:spPr/>
      <dgm:t>
        <a:bodyPr/>
        <a:lstStyle/>
        <a:p>
          <a:r>
            <a:rPr kumimoji="0" lang="ru-RU" b="0" i="0" u="none" strike="noStrike" cap="none" normalizeH="0" baseline="0" smtClean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определять систему факторов, которые могут оказать влияние на возникновение той или иной глобальной проблемы, </a:t>
          </a:r>
          <a:endParaRPr lang="ru-RU"/>
        </a:p>
      </dgm:t>
    </dgm:pt>
    <dgm:pt modelId="{9E043F5D-D458-4DAB-BFCA-E3209B98F3A4}" type="parTrans" cxnId="{B6C0AE55-C61A-45A5-AEBD-4088A982A8AF}">
      <dgm:prSet/>
      <dgm:spPr/>
      <dgm:t>
        <a:bodyPr/>
        <a:lstStyle/>
        <a:p>
          <a:endParaRPr lang="ru-RU"/>
        </a:p>
      </dgm:t>
    </dgm:pt>
    <dgm:pt modelId="{35BD0619-0C88-4954-B3EC-761DB1DC6DB6}" type="sibTrans" cxnId="{B6C0AE55-C61A-45A5-AEBD-4088A982A8AF}">
      <dgm:prSet/>
      <dgm:spPr/>
      <dgm:t>
        <a:bodyPr/>
        <a:lstStyle/>
        <a:p>
          <a:endParaRPr lang="ru-RU"/>
        </a:p>
      </dgm:t>
    </dgm:pt>
    <dgm:pt modelId="{09BFAAFA-C474-4FE5-80EE-B74C951A55AC}">
      <dgm:prSet/>
      <dgm:spPr/>
      <dgm:t>
        <a:bodyPr/>
        <a:lstStyle/>
        <a:p>
          <a:r>
            <a:rPr kumimoji="0" lang="ru-RU" b="0" i="0" u="none" strike="noStrike" cap="none" normalizeH="0" baseline="0" dirty="0" smtClean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находить сходство в противоположных точках зрения</a:t>
          </a:r>
          <a:endParaRPr lang="ru-RU" dirty="0"/>
        </a:p>
      </dgm:t>
    </dgm:pt>
    <dgm:pt modelId="{5A456219-4D81-450A-95B0-E64591BE6A5E}" type="parTrans" cxnId="{C77E53FA-2921-4E23-8067-9C0A7A14C024}">
      <dgm:prSet/>
      <dgm:spPr/>
      <dgm:t>
        <a:bodyPr/>
        <a:lstStyle/>
        <a:p>
          <a:endParaRPr lang="ru-RU"/>
        </a:p>
      </dgm:t>
    </dgm:pt>
    <dgm:pt modelId="{C87186C6-BDA2-498A-839D-9F4A6ACD61B4}" type="sibTrans" cxnId="{C77E53FA-2921-4E23-8067-9C0A7A14C024}">
      <dgm:prSet/>
      <dgm:spPr/>
      <dgm:t>
        <a:bodyPr/>
        <a:lstStyle/>
        <a:p>
          <a:endParaRPr lang="ru-RU"/>
        </a:p>
      </dgm:t>
    </dgm:pt>
    <dgm:pt modelId="{8F204568-ED16-4C08-B7A3-B678F4DA7153}" type="pres">
      <dgm:prSet presAssocID="{C202BEE6-4AC9-4243-960A-F5825975151C}" presName="linearFlow" presStyleCnt="0">
        <dgm:presLayoutVars>
          <dgm:dir/>
          <dgm:animLvl val="lvl"/>
          <dgm:resizeHandles val="exact"/>
        </dgm:presLayoutVars>
      </dgm:prSet>
      <dgm:spPr/>
    </dgm:pt>
    <dgm:pt modelId="{E9402556-B609-46C7-B2DD-966C1786EB67}" type="pres">
      <dgm:prSet presAssocID="{8DC9934F-D765-48E8-92B9-2BE33D58200C}" presName="composite" presStyleCnt="0"/>
      <dgm:spPr/>
    </dgm:pt>
    <dgm:pt modelId="{3DCBAD16-FD76-4891-A486-5B0C0B2FA580}" type="pres">
      <dgm:prSet presAssocID="{8DC9934F-D765-48E8-92B9-2BE33D58200C}" presName="parentText" presStyleLbl="alignNode1" presStyleIdx="0" presStyleCnt="6">
        <dgm:presLayoutVars>
          <dgm:chMax val="1"/>
          <dgm:bulletEnabled val="1"/>
        </dgm:presLayoutVars>
      </dgm:prSet>
      <dgm:spPr/>
    </dgm:pt>
    <dgm:pt modelId="{58897BDD-01B9-4922-A87D-91BAAD67E966}" type="pres">
      <dgm:prSet presAssocID="{8DC9934F-D765-48E8-92B9-2BE33D58200C}" presName="descendantText" presStyleLbl="alignAcc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604BF1-033E-41C4-A396-FE44C23DBB06}" type="pres">
      <dgm:prSet presAssocID="{419EEA5B-FB32-4688-9291-F129696E9EAC}" presName="sp" presStyleCnt="0"/>
      <dgm:spPr/>
    </dgm:pt>
    <dgm:pt modelId="{E4530B7B-7B6B-4599-8656-A02190A9D412}" type="pres">
      <dgm:prSet presAssocID="{65B170E3-056D-4309-8386-E68956227959}" presName="composite" presStyleCnt="0"/>
      <dgm:spPr/>
    </dgm:pt>
    <dgm:pt modelId="{3326962D-E97A-4675-88EB-0D5D89A914BD}" type="pres">
      <dgm:prSet presAssocID="{65B170E3-056D-4309-8386-E68956227959}" presName="parentText" presStyleLbl="alignNode1" presStyleIdx="1" presStyleCnt="6">
        <dgm:presLayoutVars>
          <dgm:chMax val="1"/>
          <dgm:bulletEnabled val="1"/>
        </dgm:presLayoutVars>
      </dgm:prSet>
      <dgm:spPr/>
    </dgm:pt>
    <dgm:pt modelId="{CFB1C860-D725-46F6-9754-C102C243AB4F}" type="pres">
      <dgm:prSet presAssocID="{65B170E3-056D-4309-8386-E68956227959}" presName="descendantText" presStyleLbl="alignAcc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0FBA5F-4E98-4C0F-A251-77E72649E994}" type="pres">
      <dgm:prSet presAssocID="{AB90601B-613E-4C2A-84BF-FFAA183FA36D}" presName="sp" presStyleCnt="0"/>
      <dgm:spPr/>
    </dgm:pt>
    <dgm:pt modelId="{E31A642F-8D9C-4010-8672-D558F45E5C31}" type="pres">
      <dgm:prSet presAssocID="{5431D89E-7597-4386-8F88-0C41DD3BC11E}" presName="composite" presStyleCnt="0"/>
      <dgm:spPr/>
    </dgm:pt>
    <dgm:pt modelId="{2815990F-236A-4C83-8B9B-AB315FE56AD5}" type="pres">
      <dgm:prSet presAssocID="{5431D89E-7597-4386-8F88-0C41DD3BC11E}" presName="parentText" presStyleLbl="alignNode1" presStyleIdx="2" presStyleCnt="6">
        <dgm:presLayoutVars>
          <dgm:chMax val="1"/>
          <dgm:bulletEnabled val="1"/>
        </dgm:presLayoutVars>
      </dgm:prSet>
      <dgm:spPr/>
    </dgm:pt>
    <dgm:pt modelId="{C14559E5-AF65-4B40-A8B5-B2F064B3504E}" type="pres">
      <dgm:prSet presAssocID="{5431D89E-7597-4386-8F88-0C41DD3BC11E}" presName="descendantText" presStyleLbl="alignAcc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F21FDA-D993-4928-8A80-6CF7DD366E4E}" type="pres">
      <dgm:prSet presAssocID="{765385A3-9036-4250-B67E-CC88550EDD49}" presName="sp" presStyleCnt="0"/>
      <dgm:spPr/>
    </dgm:pt>
    <dgm:pt modelId="{93B6196B-F803-474F-A78C-8B9808F597CF}" type="pres">
      <dgm:prSet presAssocID="{176082CE-18D7-442E-8444-3E88A5D9C89A}" presName="composite" presStyleCnt="0"/>
      <dgm:spPr/>
    </dgm:pt>
    <dgm:pt modelId="{D67C6839-95C5-44B7-BE3E-06FBF3A97139}" type="pres">
      <dgm:prSet presAssocID="{176082CE-18D7-442E-8444-3E88A5D9C89A}" presName="parentText" presStyleLbl="alignNode1" presStyleIdx="3" presStyleCnt="6">
        <dgm:presLayoutVars>
          <dgm:chMax val="1"/>
          <dgm:bulletEnabled val="1"/>
        </dgm:presLayoutVars>
      </dgm:prSet>
      <dgm:spPr/>
    </dgm:pt>
    <dgm:pt modelId="{F4BAA445-5528-431C-8441-13F936A6C81D}" type="pres">
      <dgm:prSet presAssocID="{176082CE-18D7-442E-8444-3E88A5D9C89A}" presName="descendantText" presStyleLbl="alignAcc1" presStyleIdx="3" presStyleCnt="6">
        <dgm:presLayoutVars>
          <dgm:bulletEnabled val="1"/>
        </dgm:presLayoutVars>
      </dgm:prSet>
      <dgm:spPr/>
    </dgm:pt>
    <dgm:pt modelId="{C4173607-4DDA-42F8-A9DA-A2223D9509C7}" type="pres">
      <dgm:prSet presAssocID="{57568E1A-AAF2-4469-B50D-13C0D8CBF349}" presName="sp" presStyleCnt="0"/>
      <dgm:spPr/>
    </dgm:pt>
    <dgm:pt modelId="{6E380693-A0AD-4E67-8BD7-36223F443A3A}" type="pres">
      <dgm:prSet presAssocID="{2C158F99-E6B8-43A0-9CA5-72D55D8FAD93}" presName="composite" presStyleCnt="0"/>
      <dgm:spPr/>
    </dgm:pt>
    <dgm:pt modelId="{E4F61E07-EC44-4A3A-A99A-C75740D51B3F}" type="pres">
      <dgm:prSet presAssocID="{2C158F99-E6B8-43A0-9CA5-72D55D8FAD93}" presName="parentText" presStyleLbl="alignNode1" presStyleIdx="4" presStyleCnt="6">
        <dgm:presLayoutVars>
          <dgm:chMax val="1"/>
          <dgm:bulletEnabled val="1"/>
        </dgm:presLayoutVars>
      </dgm:prSet>
      <dgm:spPr/>
    </dgm:pt>
    <dgm:pt modelId="{E752FE83-9596-4725-AB93-CAE9ABC4BF77}" type="pres">
      <dgm:prSet presAssocID="{2C158F99-E6B8-43A0-9CA5-72D55D8FAD93}" presName="descendantText" presStyleLbl="alignAcc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259A6A-7F64-430B-8264-3C5BE5F950B8}" type="pres">
      <dgm:prSet presAssocID="{E6F4E3F5-7125-41A5-8DB3-16CA6273FC28}" presName="sp" presStyleCnt="0"/>
      <dgm:spPr/>
    </dgm:pt>
    <dgm:pt modelId="{814409EA-E367-4233-81AC-2EA11AA65272}" type="pres">
      <dgm:prSet presAssocID="{229E92A4-E0A4-4A3B-8ACC-D66DE9901307}" presName="composite" presStyleCnt="0"/>
      <dgm:spPr/>
    </dgm:pt>
    <dgm:pt modelId="{AC908D61-AE0D-42BF-98A4-022993255CB5}" type="pres">
      <dgm:prSet presAssocID="{229E92A4-E0A4-4A3B-8ACC-D66DE9901307}" presName="parentText" presStyleLbl="alignNode1" presStyleIdx="5" presStyleCnt="6">
        <dgm:presLayoutVars>
          <dgm:chMax val="1"/>
          <dgm:bulletEnabled val="1"/>
        </dgm:presLayoutVars>
      </dgm:prSet>
      <dgm:spPr/>
    </dgm:pt>
    <dgm:pt modelId="{D658E4B1-DA89-49E7-B44D-F70F10BEFC93}" type="pres">
      <dgm:prSet presAssocID="{229E92A4-E0A4-4A3B-8ACC-D66DE9901307}" presName="descendantText" presStyleLbl="alignAcc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BAC61D0-D624-4CD4-BC69-75044DB45B0D}" type="presOf" srcId="{229E92A4-E0A4-4A3B-8ACC-D66DE9901307}" destId="{AC908D61-AE0D-42BF-98A4-022993255CB5}" srcOrd="0" destOrd="0" presId="urn:microsoft.com/office/officeart/2005/8/layout/chevron2"/>
    <dgm:cxn modelId="{1F37F266-274A-4240-9E40-4BCAADB8C8A6}" srcId="{2C158F99-E6B8-43A0-9CA5-72D55D8FAD93}" destId="{6792AA64-A573-44D7-9CD7-D8FC866D5E0C}" srcOrd="0" destOrd="0" parTransId="{D490A8C3-04AA-41D7-96F0-020FA27E7D93}" sibTransId="{FD7EC03A-A782-4752-8C8D-8F61612878F2}"/>
    <dgm:cxn modelId="{B6C0AE55-C61A-45A5-AEBD-4088A982A8AF}" srcId="{176082CE-18D7-442E-8444-3E88A5D9C89A}" destId="{B5C47248-8B16-4C37-B9E1-BD4EE1D0BF73}" srcOrd="0" destOrd="0" parTransId="{9E043F5D-D458-4DAB-BFCA-E3209B98F3A4}" sibTransId="{35BD0619-0C88-4954-B3EC-761DB1DC6DB6}"/>
    <dgm:cxn modelId="{0F994AE3-DBD9-48BF-8FE8-ABB1C4754917}" type="presOf" srcId="{176082CE-18D7-442E-8444-3E88A5D9C89A}" destId="{D67C6839-95C5-44B7-BE3E-06FBF3A97139}" srcOrd="0" destOrd="0" presId="urn:microsoft.com/office/officeart/2005/8/layout/chevron2"/>
    <dgm:cxn modelId="{EE34A259-7F7A-4485-9407-B4B09A35952F}" srcId="{C202BEE6-4AC9-4243-960A-F5825975151C}" destId="{8DC9934F-D765-48E8-92B9-2BE33D58200C}" srcOrd="0" destOrd="0" parTransId="{EADF1FCF-DF25-4943-A172-931FC85C28B9}" sibTransId="{419EEA5B-FB32-4688-9291-F129696E9EAC}"/>
    <dgm:cxn modelId="{27F3AB9A-D6DE-4405-B5A4-4FA575AA73FF}" type="presOf" srcId="{87E08B93-7A7D-4DAD-B785-6084A73F9774}" destId="{C14559E5-AF65-4B40-A8B5-B2F064B3504E}" srcOrd="0" destOrd="0" presId="urn:microsoft.com/office/officeart/2005/8/layout/chevron2"/>
    <dgm:cxn modelId="{EA8EEFD8-4968-4BB9-8EB6-8AC0DDBCB9FB}" type="presOf" srcId="{6792AA64-A573-44D7-9CD7-D8FC866D5E0C}" destId="{E752FE83-9596-4725-AB93-CAE9ABC4BF77}" srcOrd="0" destOrd="0" presId="urn:microsoft.com/office/officeart/2005/8/layout/chevron2"/>
    <dgm:cxn modelId="{335F080A-74FD-4151-A741-5FDFD26D202C}" type="presOf" srcId="{5431D89E-7597-4386-8F88-0C41DD3BC11E}" destId="{2815990F-236A-4C83-8B9B-AB315FE56AD5}" srcOrd="0" destOrd="0" presId="urn:microsoft.com/office/officeart/2005/8/layout/chevron2"/>
    <dgm:cxn modelId="{2DF70FA9-9385-4E72-90E0-657AE09348D3}" srcId="{65B170E3-056D-4309-8386-E68956227959}" destId="{4AECDE81-3B82-4A29-B17D-BB8EFCA39BA0}" srcOrd="0" destOrd="0" parTransId="{40306623-7722-49EE-9F8C-E00BF8F5AD21}" sibTransId="{7D30123F-C548-49EC-892F-87C9545FEF50}"/>
    <dgm:cxn modelId="{DF9C5D6A-8A03-4F2E-9D04-B25BBD09CF3F}" type="presOf" srcId="{8DC9934F-D765-48E8-92B9-2BE33D58200C}" destId="{3DCBAD16-FD76-4891-A486-5B0C0B2FA580}" srcOrd="0" destOrd="0" presId="urn:microsoft.com/office/officeart/2005/8/layout/chevron2"/>
    <dgm:cxn modelId="{9669731E-BD5A-4CA0-BFC5-9D5BF5AE6C65}" type="presOf" srcId="{B5C47248-8B16-4C37-B9E1-BD4EE1D0BF73}" destId="{F4BAA445-5528-431C-8441-13F936A6C81D}" srcOrd="0" destOrd="0" presId="urn:microsoft.com/office/officeart/2005/8/layout/chevron2"/>
    <dgm:cxn modelId="{A2F323AE-E6E1-4634-B2AF-0137D3E4EADB}" type="presOf" srcId="{65B170E3-056D-4309-8386-E68956227959}" destId="{3326962D-E97A-4675-88EB-0D5D89A914BD}" srcOrd="0" destOrd="0" presId="urn:microsoft.com/office/officeart/2005/8/layout/chevron2"/>
    <dgm:cxn modelId="{10E3A53E-5DD9-4B7D-9CF2-C8F2466796DC}" type="presOf" srcId="{09BFAAFA-C474-4FE5-80EE-B74C951A55AC}" destId="{D658E4B1-DA89-49E7-B44D-F70F10BEFC93}" srcOrd="0" destOrd="0" presId="urn:microsoft.com/office/officeart/2005/8/layout/chevron2"/>
    <dgm:cxn modelId="{7C02BAC6-DF6B-4DBA-9514-4E041C14B95D}" srcId="{C202BEE6-4AC9-4243-960A-F5825975151C}" destId="{2C158F99-E6B8-43A0-9CA5-72D55D8FAD93}" srcOrd="4" destOrd="0" parTransId="{FCF5FF50-AE2E-4C12-80D9-E27502D72A9D}" sibTransId="{E6F4E3F5-7125-41A5-8DB3-16CA6273FC28}"/>
    <dgm:cxn modelId="{36C32326-77FB-4807-A308-B47400EB0D3A}" srcId="{C202BEE6-4AC9-4243-960A-F5825975151C}" destId="{5431D89E-7597-4386-8F88-0C41DD3BC11E}" srcOrd="2" destOrd="0" parTransId="{B7946EE4-B8E4-454A-B335-C2C5AE50E4D8}" sibTransId="{765385A3-9036-4250-B67E-CC88550EDD49}"/>
    <dgm:cxn modelId="{B6DF4518-93BC-4D8B-8373-174C11A232DB}" type="presOf" srcId="{C202BEE6-4AC9-4243-960A-F5825975151C}" destId="{8F204568-ED16-4C08-B7A3-B678F4DA7153}" srcOrd="0" destOrd="0" presId="urn:microsoft.com/office/officeart/2005/8/layout/chevron2"/>
    <dgm:cxn modelId="{C77E53FA-2921-4E23-8067-9C0A7A14C024}" srcId="{229E92A4-E0A4-4A3B-8ACC-D66DE9901307}" destId="{09BFAAFA-C474-4FE5-80EE-B74C951A55AC}" srcOrd="0" destOrd="0" parTransId="{5A456219-4D81-450A-95B0-E64591BE6A5E}" sibTransId="{C87186C6-BDA2-498A-839D-9F4A6ACD61B4}"/>
    <dgm:cxn modelId="{8A3A1520-A556-40F4-B687-57C0DDA62BC1}" srcId="{5431D89E-7597-4386-8F88-0C41DD3BC11E}" destId="{87E08B93-7A7D-4DAD-B785-6084A73F9774}" srcOrd="0" destOrd="0" parTransId="{2739520D-EC50-486C-BB28-0BAE24E5279F}" sibTransId="{CA75D60F-C0BA-4AE0-B1CF-95E92B74CBB0}"/>
    <dgm:cxn modelId="{48658198-BD94-4265-9650-26FAF3E4C18A}" srcId="{C202BEE6-4AC9-4243-960A-F5825975151C}" destId="{229E92A4-E0A4-4A3B-8ACC-D66DE9901307}" srcOrd="5" destOrd="0" parTransId="{E9EEDE89-9932-476B-B462-33EF18754F3D}" sibTransId="{08E30FF1-5880-4919-B3BA-772473787943}"/>
    <dgm:cxn modelId="{7F0903C8-FCAA-4037-9145-AB1ED9664C6E}" type="presOf" srcId="{CD66335E-A7F3-42E5-98B1-34A952DDD4DC}" destId="{58897BDD-01B9-4922-A87D-91BAAD67E966}" srcOrd="0" destOrd="0" presId="urn:microsoft.com/office/officeart/2005/8/layout/chevron2"/>
    <dgm:cxn modelId="{35EB6995-62BF-4DF9-9BEA-20D0D72B232D}" type="presOf" srcId="{4AECDE81-3B82-4A29-B17D-BB8EFCA39BA0}" destId="{CFB1C860-D725-46F6-9754-C102C243AB4F}" srcOrd="0" destOrd="0" presId="urn:microsoft.com/office/officeart/2005/8/layout/chevron2"/>
    <dgm:cxn modelId="{00E23A72-91EE-40DE-9263-02D530511586}" srcId="{C202BEE6-4AC9-4243-960A-F5825975151C}" destId="{176082CE-18D7-442E-8444-3E88A5D9C89A}" srcOrd="3" destOrd="0" parTransId="{31C1AD25-D9A0-43DC-8999-19F76564E867}" sibTransId="{57568E1A-AAF2-4469-B50D-13C0D8CBF349}"/>
    <dgm:cxn modelId="{9BD9F140-7762-42C6-BBFD-4FCA8BCF2B23}" type="presOf" srcId="{2C158F99-E6B8-43A0-9CA5-72D55D8FAD93}" destId="{E4F61E07-EC44-4A3A-A99A-C75740D51B3F}" srcOrd="0" destOrd="0" presId="urn:microsoft.com/office/officeart/2005/8/layout/chevron2"/>
    <dgm:cxn modelId="{29845F1C-0D18-40A4-A510-1A1AA8CAB8AF}" srcId="{C202BEE6-4AC9-4243-960A-F5825975151C}" destId="{65B170E3-056D-4309-8386-E68956227959}" srcOrd="1" destOrd="0" parTransId="{21026286-BD31-45EB-93BA-34D123C2B88A}" sibTransId="{AB90601B-613E-4C2A-84BF-FFAA183FA36D}"/>
    <dgm:cxn modelId="{ABBAE2AC-7120-4A74-AD02-3EAF5EB42D84}" srcId="{8DC9934F-D765-48E8-92B9-2BE33D58200C}" destId="{CD66335E-A7F3-42E5-98B1-34A952DDD4DC}" srcOrd="0" destOrd="0" parTransId="{25BA977D-DE2C-4E33-99E9-1B3190A6E490}" sibTransId="{5C0BA060-172E-4BB1-B47D-958E07FF98FD}"/>
    <dgm:cxn modelId="{0F7C0859-9C02-4ED5-AFAC-49FFF3EAE175}" type="presParOf" srcId="{8F204568-ED16-4C08-B7A3-B678F4DA7153}" destId="{E9402556-B609-46C7-B2DD-966C1786EB67}" srcOrd="0" destOrd="0" presId="urn:microsoft.com/office/officeart/2005/8/layout/chevron2"/>
    <dgm:cxn modelId="{AA5D9A7D-9F01-48E8-B6EB-2AE84E97C7ED}" type="presParOf" srcId="{E9402556-B609-46C7-B2DD-966C1786EB67}" destId="{3DCBAD16-FD76-4891-A486-5B0C0B2FA580}" srcOrd="0" destOrd="0" presId="urn:microsoft.com/office/officeart/2005/8/layout/chevron2"/>
    <dgm:cxn modelId="{CC3F7277-CFDC-4184-B7A4-79D101EF9CB3}" type="presParOf" srcId="{E9402556-B609-46C7-B2DD-966C1786EB67}" destId="{58897BDD-01B9-4922-A87D-91BAAD67E966}" srcOrd="1" destOrd="0" presId="urn:microsoft.com/office/officeart/2005/8/layout/chevron2"/>
    <dgm:cxn modelId="{55D3952C-71DC-4F6D-8753-281839EC4D60}" type="presParOf" srcId="{8F204568-ED16-4C08-B7A3-B678F4DA7153}" destId="{BB604BF1-033E-41C4-A396-FE44C23DBB06}" srcOrd="1" destOrd="0" presId="urn:microsoft.com/office/officeart/2005/8/layout/chevron2"/>
    <dgm:cxn modelId="{E65401C4-CADA-49A5-B376-C72E858823D4}" type="presParOf" srcId="{8F204568-ED16-4C08-B7A3-B678F4DA7153}" destId="{E4530B7B-7B6B-4599-8656-A02190A9D412}" srcOrd="2" destOrd="0" presId="urn:microsoft.com/office/officeart/2005/8/layout/chevron2"/>
    <dgm:cxn modelId="{60AB9EFF-5AC7-4FAF-9115-579A9A45C836}" type="presParOf" srcId="{E4530B7B-7B6B-4599-8656-A02190A9D412}" destId="{3326962D-E97A-4675-88EB-0D5D89A914BD}" srcOrd="0" destOrd="0" presId="urn:microsoft.com/office/officeart/2005/8/layout/chevron2"/>
    <dgm:cxn modelId="{75816BD4-2BE4-4307-9D89-526ED8E2D76B}" type="presParOf" srcId="{E4530B7B-7B6B-4599-8656-A02190A9D412}" destId="{CFB1C860-D725-46F6-9754-C102C243AB4F}" srcOrd="1" destOrd="0" presId="urn:microsoft.com/office/officeart/2005/8/layout/chevron2"/>
    <dgm:cxn modelId="{0AB51382-E805-4C32-A268-6FFD467C0036}" type="presParOf" srcId="{8F204568-ED16-4C08-B7A3-B678F4DA7153}" destId="{2E0FBA5F-4E98-4C0F-A251-77E72649E994}" srcOrd="3" destOrd="0" presId="urn:microsoft.com/office/officeart/2005/8/layout/chevron2"/>
    <dgm:cxn modelId="{FB8490B4-6CBA-4CFB-A61F-05E3F43C3C38}" type="presParOf" srcId="{8F204568-ED16-4C08-B7A3-B678F4DA7153}" destId="{E31A642F-8D9C-4010-8672-D558F45E5C31}" srcOrd="4" destOrd="0" presId="urn:microsoft.com/office/officeart/2005/8/layout/chevron2"/>
    <dgm:cxn modelId="{58D31873-123C-4E16-8097-3FD817983526}" type="presParOf" srcId="{E31A642F-8D9C-4010-8672-D558F45E5C31}" destId="{2815990F-236A-4C83-8B9B-AB315FE56AD5}" srcOrd="0" destOrd="0" presId="urn:microsoft.com/office/officeart/2005/8/layout/chevron2"/>
    <dgm:cxn modelId="{42ED8450-4F87-4844-9EA0-C05E26BD2098}" type="presParOf" srcId="{E31A642F-8D9C-4010-8672-D558F45E5C31}" destId="{C14559E5-AF65-4B40-A8B5-B2F064B3504E}" srcOrd="1" destOrd="0" presId="urn:microsoft.com/office/officeart/2005/8/layout/chevron2"/>
    <dgm:cxn modelId="{30729A20-9F76-4F35-B34D-E28662E015D0}" type="presParOf" srcId="{8F204568-ED16-4C08-B7A3-B678F4DA7153}" destId="{DCF21FDA-D993-4928-8A80-6CF7DD366E4E}" srcOrd="5" destOrd="0" presId="urn:microsoft.com/office/officeart/2005/8/layout/chevron2"/>
    <dgm:cxn modelId="{3FC80C14-6E6B-4929-BEC3-297773D0C084}" type="presParOf" srcId="{8F204568-ED16-4C08-B7A3-B678F4DA7153}" destId="{93B6196B-F803-474F-A78C-8B9808F597CF}" srcOrd="6" destOrd="0" presId="urn:microsoft.com/office/officeart/2005/8/layout/chevron2"/>
    <dgm:cxn modelId="{32CF113F-FFEE-4AE0-93CA-97824DFDEC63}" type="presParOf" srcId="{93B6196B-F803-474F-A78C-8B9808F597CF}" destId="{D67C6839-95C5-44B7-BE3E-06FBF3A97139}" srcOrd="0" destOrd="0" presId="urn:microsoft.com/office/officeart/2005/8/layout/chevron2"/>
    <dgm:cxn modelId="{C1A11115-6E4F-46A6-8163-0EB663B042D2}" type="presParOf" srcId="{93B6196B-F803-474F-A78C-8B9808F597CF}" destId="{F4BAA445-5528-431C-8441-13F936A6C81D}" srcOrd="1" destOrd="0" presId="urn:microsoft.com/office/officeart/2005/8/layout/chevron2"/>
    <dgm:cxn modelId="{C62F4AE8-C845-42C2-8873-4AF2D7509B16}" type="presParOf" srcId="{8F204568-ED16-4C08-B7A3-B678F4DA7153}" destId="{C4173607-4DDA-42F8-A9DA-A2223D9509C7}" srcOrd="7" destOrd="0" presId="urn:microsoft.com/office/officeart/2005/8/layout/chevron2"/>
    <dgm:cxn modelId="{5255F7B8-7128-45BE-9056-0FFC6E36DA3D}" type="presParOf" srcId="{8F204568-ED16-4C08-B7A3-B678F4DA7153}" destId="{6E380693-A0AD-4E67-8BD7-36223F443A3A}" srcOrd="8" destOrd="0" presId="urn:microsoft.com/office/officeart/2005/8/layout/chevron2"/>
    <dgm:cxn modelId="{9112A08A-444B-4B5C-93DC-6FE4E01C4A9C}" type="presParOf" srcId="{6E380693-A0AD-4E67-8BD7-36223F443A3A}" destId="{E4F61E07-EC44-4A3A-A99A-C75740D51B3F}" srcOrd="0" destOrd="0" presId="urn:microsoft.com/office/officeart/2005/8/layout/chevron2"/>
    <dgm:cxn modelId="{560BF81E-7E00-44C3-8231-184545E703BC}" type="presParOf" srcId="{6E380693-A0AD-4E67-8BD7-36223F443A3A}" destId="{E752FE83-9596-4725-AB93-CAE9ABC4BF77}" srcOrd="1" destOrd="0" presId="urn:microsoft.com/office/officeart/2005/8/layout/chevron2"/>
    <dgm:cxn modelId="{1A603A28-1A6B-4EF6-9219-EBCC2DD58626}" type="presParOf" srcId="{8F204568-ED16-4C08-B7A3-B678F4DA7153}" destId="{B7259A6A-7F64-430B-8264-3C5BE5F950B8}" srcOrd="9" destOrd="0" presId="urn:microsoft.com/office/officeart/2005/8/layout/chevron2"/>
    <dgm:cxn modelId="{8E082456-6E87-4D81-9066-63386F83C63D}" type="presParOf" srcId="{8F204568-ED16-4C08-B7A3-B678F4DA7153}" destId="{814409EA-E367-4233-81AC-2EA11AA65272}" srcOrd="10" destOrd="0" presId="urn:microsoft.com/office/officeart/2005/8/layout/chevron2"/>
    <dgm:cxn modelId="{C84CD9CE-71C5-4EFC-A315-2C6EA7204B44}" type="presParOf" srcId="{814409EA-E367-4233-81AC-2EA11AA65272}" destId="{AC908D61-AE0D-42BF-98A4-022993255CB5}" srcOrd="0" destOrd="0" presId="urn:microsoft.com/office/officeart/2005/8/layout/chevron2"/>
    <dgm:cxn modelId="{AB82E6FB-8234-4F83-A5E5-337EFCF74C6A}" type="presParOf" srcId="{814409EA-E367-4233-81AC-2EA11AA65272}" destId="{D658E4B1-DA89-49E7-B44D-F70F10BEFC9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01B6AB2-5822-4D17-9B70-5B02B80FB337}" type="doc">
      <dgm:prSet loTypeId="urn:microsoft.com/office/officeart/2005/8/layout/chevron1" loCatId="process" qsTypeId="urn:microsoft.com/office/officeart/2005/8/quickstyle/simple4" qsCatId="simple" csTypeId="urn:microsoft.com/office/officeart/2005/8/colors/accent1_3" csCatId="accent1" phldr="1"/>
      <dgm:spPr/>
    </dgm:pt>
    <dgm:pt modelId="{7A785E09-0D1E-45EF-A055-03A819CB9E62}">
      <dgm:prSet phldrT="[Текст]" custT="1"/>
      <dgm:spPr/>
      <dgm:t>
        <a:bodyPr/>
        <a:lstStyle/>
        <a:p>
          <a:r>
            <a:rPr lang="ru-RU" sz="1800" dirty="0" smtClean="0"/>
            <a:t>В заданиях</a:t>
          </a:r>
          <a:endParaRPr lang="ru-RU" sz="1800" dirty="0"/>
        </a:p>
      </dgm:t>
    </dgm:pt>
    <dgm:pt modelId="{94765FDB-49CE-4AD1-93FE-E5AFE51211CA}" type="parTrans" cxnId="{2CC25F93-0CA5-4C4F-92EF-F09E29B0E17D}">
      <dgm:prSet/>
      <dgm:spPr/>
      <dgm:t>
        <a:bodyPr/>
        <a:lstStyle/>
        <a:p>
          <a:endParaRPr lang="ru-RU"/>
        </a:p>
      </dgm:t>
    </dgm:pt>
    <dgm:pt modelId="{7D23F6A5-0CCE-4287-B12A-E818B357935D}" type="sibTrans" cxnId="{2CC25F93-0CA5-4C4F-92EF-F09E29B0E17D}">
      <dgm:prSet/>
      <dgm:spPr/>
      <dgm:t>
        <a:bodyPr/>
        <a:lstStyle/>
        <a:p>
          <a:endParaRPr lang="ru-RU"/>
        </a:p>
      </dgm:t>
    </dgm:pt>
    <dgm:pt modelId="{69A1F9DB-67AA-451A-95FF-7DE92F0FFB2E}">
      <dgm:prSet phldrT="[Текст]" custT="1"/>
      <dgm:spPr/>
      <dgm:t>
        <a:bodyPr/>
        <a:lstStyle/>
        <a:p>
          <a:r>
            <a:rPr lang="ru-RU" sz="1800" dirty="0" smtClean="0"/>
            <a:t>Выдвинуть идеи, отобрать и доработать</a:t>
          </a:r>
          <a:endParaRPr lang="ru-RU" sz="1800" dirty="0"/>
        </a:p>
      </dgm:t>
    </dgm:pt>
    <dgm:pt modelId="{81B9ADA1-FD6C-4342-AE0C-5ACBD0E94B0B}" type="parTrans" cxnId="{55F01422-1D30-4851-8E8B-99CAD32EC978}">
      <dgm:prSet/>
      <dgm:spPr/>
      <dgm:t>
        <a:bodyPr/>
        <a:lstStyle/>
        <a:p>
          <a:endParaRPr lang="ru-RU"/>
        </a:p>
      </dgm:t>
    </dgm:pt>
    <dgm:pt modelId="{DD30BAF7-D432-457E-90B5-D6352A57C5F8}" type="sibTrans" cxnId="{55F01422-1D30-4851-8E8B-99CAD32EC978}">
      <dgm:prSet/>
      <dgm:spPr/>
      <dgm:t>
        <a:bodyPr/>
        <a:lstStyle/>
        <a:p>
          <a:endParaRPr lang="ru-RU"/>
        </a:p>
      </dgm:t>
    </dgm:pt>
    <dgm:pt modelId="{34A30803-413C-44A6-BD1A-1677FB4CD03D}" type="pres">
      <dgm:prSet presAssocID="{701B6AB2-5822-4D17-9B70-5B02B80FB337}" presName="Name0" presStyleCnt="0">
        <dgm:presLayoutVars>
          <dgm:dir/>
          <dgm:animLvl val="lvl"/>
          <dgm:resizeHandles val="exact"/>
        </dgm:presLayoutVars>
      </dgm:prSet>
      <dgm:spPr/>
    </dgm:pt>
    <dgm:pt modelId="{FC8526B6-A241-4BB6-BC4E-EB059BFA160B}" type="pres">
      <dgm:prSet presAssocID="{7A785E09-0D1E-45EF-A055-03A819CB9E62}" presName="parTxOnly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4A5C25-97B8-4916-9827-4D66C2FD6406}" type="pres">
      <dgm:prSet presAssocID="{7D23F6A5-0CCE-4287-B12A-E818B357935D}" presName="parTxOnlySpace" presStyleCnt="0"/>
      <dgm:spPr/>
    </dgm:pt>
    <dgm:pt modelId="{A0090A0F-6B43-4911-98A1-2DBDB0B2BA8B}" type="pres">
      <dgm:prSet presAssocID="{69A1F9DB-67AA-451A-95FF-7DE92F0FFB2E}" presName="parTxOnly" presStyleLbl="node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ECD3A83B-8149-4D76-BA7C-F2FA445983B5}" type="presOf" srcId="{701B6AB2-5822-4D17-9B70-5B02B80FB337}" destId="{34A30803-413C-44A6-BD1A-1677FB4CD03D}" srcOrd="0" destOrd="0" presId="urn:microsoft.com/office/officeart/2005/8/layout/chevron1"/>
    <dgm:cxn modelId="{AB74C507-41C4-42DF-9236-A42DBC2D5C86}" type="presOf" srcId="{69A1F9DB-67AA-451A-95FF-7DE92F0FFB2E}" destId="{A0090A0F-6B43-4911-98A1-2DBDB0B2BA8B}" srcOrd="0" destOrd="0" presId="urn:microsoft.com/office/officeart/2005/8/layout/chevron1"/>
    <dgm:cxn modelId="{2CC25F93-0CA5-4C4F-92EF-F09E29B0E17D}" srcId="{701B6AB2-5822-4D17-9B70-5B02B80FB337}" destId="{7A785E09-0D1E-45EF-A055-03A819CB9E62}" srcOrd="0" destOrd="0" parTransId="{94765FDB-49CE-4AD1-93FE-E5AFE51211CA}" sibTransId="{7D23F6A5-0CCE-4287-B12A-E818B357935D}"/>
    <dgm:cxn modelId="{2C934817-E5C4-476D-B174-71D30DE4AFAB}" type="presOf" srcId="{7A785E09-0D1E-45EF-A055-03A819CB9E62}" destId="{FC8526B6-A241-4BB6-BC4E-EB059BFA160B}" srcOrd="0" destOrd="0" presId="urn:microsoft.com/office/officeart/2005/8/layout/chevron1"/>
    <dgm:cxn modelId="{55F01422-1D30-4851-8E8B-99CAD32EC978}" srcId="{701B6AB2-5822-4D17-9B70-5B02B80FB337}" destId="{69A1F9DB-67AA-451A-95FF-7DE92F0FFB2E}" srcOrd="1" destOrd="0" parTransId="{81B9ADA1-FD6C-4342-AE0C-5ACBD0E94B0B}" sibTransId="{DD30BAF7-D432-457E-90B5-D6352A57C5F8}"/>
    <dgm:cxn modelId="{9B72626A-28CF-4266-914D-0E05FA34EDA4}" type="presParOf" srcId="{34A30803-413C-44A6-BD1A-1677FB4CD03D}" destId="{FC8526B6-A241-4BB6-BC4E-EB059BFA160B}" srcOrd="0" destOrd="0" presId="urn:microsoft.com/office/officeart/2005/8/layout/chevron1"/>
    <dgm:cxn modelId="{894F8237-F9C9-4EBC-9E99-FAB26447EC2E}" type="presParOf" srcId="{34A30803-413C-44A6-BD1A-1677FB4CD03D}" destId="{D84A5C25-97B8-4916-9827-4D66C2FD6406}" srcOrd="1" destOrd="0" presId="urn:microsoft.com/office/officeart/2005/8/layout/chevron1"/>
    <dgm:cxn modelId="{8631434C-87CA-4AF7-8FFA-9AA022284DC5}" type="presParOf" srcId="{34A30803-413C-44A6-BD1A-1677FB4CD03D}" destId="{A0090A0F-6B43-4911-98A1-2DBDB0B2BA8B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4E85621-751B-44EA-B12E-A97BB9DD859B}" type="doc">
      <dgm:prSet loTypeId="urn:microsoft.com/office/officeart/2005/8/layout/chevron2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05F88EB6-802D-4E26-A30E-33679617D61C}">
      <dgm:prSet phldrT="[Текст]" phldr="1"/>
      <dgm:spPr/>
      <dgm:t>
        <a:bodyPr/>
        <a:lstStyle/>
        <a:p>
          <a:endParaRPr lang="ru-RU"/>
        </a:p>
      </dgm:t>
    </dgm:pt>
    <dgm:pt modelId="{56AD1AAC-8AD0-42AC-B586-4C52FF9A6FBB}" type="parTrans" cxnId="{9697122F-2AE4-4E40-B35C-122735442B5B}">
      <dgm:prSet/>
      <dgm:spPr/>
      <dgm:t>
        <a:bodyPr/>
        <a:lstStyle/>
        <a:p>
          <a:endParaRPr lang="ru-RU"/>
        </a:p>
      </dgm:t>
    </dgm:pt>
    <dgm:pt modelId="{8D21C5A5-3D90-40D8-BF8B-5F912401C837}" type="sibTrans" cxnId="{9697122F-2AE4-4E40-B35C-122735442B5B}">
      <dgm:prSet/>
      <dgm:spPr/>
      <dgm:t>
        <a:bodyPr/>
        <a:lstStyle/>
        <a:p>
          <a:endParaRPr lang="ru-RU"/>
        </a:p>
      </dgm:t>
    </dgm:pt>
    <dgm:pt modelId="{803DF461-49A7-4F9E-93C4-F4EA1B2DCC22}">
      <dgm:prSet phldrT="[Текст]"/>
      <dgm:spPr/>
      <dgm:t>
        <a:bodyPr/>
        <a:lstStyle/>
        <a:p>
          <a:r>
            <a:rPr kumimoji="0" lang="ru-RU" b="0" i="0" u="none" strike="noStrike" cap="none" normalizeH="0" baseline="0" smtClean="0">
              <a:ln/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«Постарайтесь предложить идеи, которые как можно больше отличаются друг от друга», </a:t>
          </a:r>
          <a:endParaRPr lang="ru-RU" dirty="0"/>
        </a:p>
      </dgm:t>
    </dgm:pt>
    <dgm:pt modelId="{A5479059-193A-4764-BE8C-8E70DB8712B4}" type="parTrans" cxnId="{BE94D06A-F2FE-436C-B940-DCFE37879017}">
      <dgm:prSet/>
      <dgm:spPr/>
      <dgm:t>
        <a:bodyPr/>
        <a:lstStyle/>
        <a:p>
          <a:endParaRPr lang="ru-RU"/>
        </a:p>
      </dgm:t>
    </dgm:pt>
    <dgm:pt modelId="{1C4D12CC-2FDB-456D-ABFE-E0E18A2353D8}" type="sibTrans" cxnId="{BE94D06A-F2FE-436C-B940-DCFE37879017}">
      <dgm:prSet/>
      <dgm:spPr/>
      <dgm:t>
        <a:bodyPr/>
        <a:lstStyle/>
        <a:p>
          <a:endParaRPr lang="ru-RU"/>
        </a:p>
      </dgm:t>
    </dgm:pt>
    <dgm:pt modelId="{6D313ADA-A04B-4FB1-BBF8-73144D4CB3FF}">
      <dgm:prSet phldrT="[Текст]"/>
      <dgm:spPr/>
      <dgm:t>
        <a:bodyPr/>
        <a:lstStyle/>
        <a:p>
          <a:endParaRPr lang="ru-RU" dirty="0"/>
        </a:p>
      </dgm:t>
    </dgm:pt>
    <dgm:pt modelId="{7FC1B65D-27DC-4674-8DFD-2F99C42A07F8}" type="parTrans" cxnId="{202E2156-E717-4A73-AA8C-E99EB92C5C47}">
      <dgm:prSet/>
      <dgm:spPr/>
      <dgm:t>
        <a:bodyPr/>
        <a:lstStyle/>
        <a:p>
          <a:endParaRPr lang="ru-RU"/>
        </a:p>
      </dgm:t>
    </dgm:pt>
    <dgm:pt modelId="{E0785F2D-C299-4040-B679-A6788BE633DA}" type="sibTrans" cxnId="{202E2156-E717-4A73-AA8C-E99EB92C5C47}">
      <dgm:prSet/>
      <dgm:spPr/>
      <dgm:t>
        <a:bodyPr/>
        <a:lstStyle/>
        <a:p>
          <a:endParaRPr lang="ru-RU"/>
        </a:p>
      </dgm:t>
    </dgm:pt>
    <dgm:pt modelId="{E674360F-63D9-408F-90A9-44294F5B137E}">
      <dgm:prSet/>
      <dgm:spPr/>
      <dgm:t>
        <a:bodyPr/>
        <a:lstStyle/>
        <a:p>
          <a:r>
            <a:rPr kumimoji="0" lang="ru-RU" b="0" i="0" u="none" strike="noStrike" cap="none" normalizeH="0" baseline="0" smtClean="0">
              <a:ln/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«Постарайтесь предложить такую идею, которая придёт в голову не каждому».</a:t>
          </a:r>
          <a:endParaRPr lang="ru-RU"/>
        </a:p>
      </dgm:t>
    </dgm:pt>
    <dgm:pt modelId="{58C91F09-A117-497A-908E-385B6A3AEC3F}" type="parTrans" cxnId="{9E2EDCEA-35B2-49FE-90C8-B19E74D9A0C2}">
      <dgm:prSet/>
      <dgm:spPr/>
      <dgm:t>
        <a:bodyPr/>
        <a:lstStyle/>
        <a:p>
          <a:endParaRPr lang="ru-RU"/>
        </a:p>
      </dgm:t>
    </dgm:pt>
    <dgm:pt modelId="{13799798-0E7A-450D-A141-C85F95BA9E38}" type="sibTrans" cxnId="{9E2EDCEA-35B2-49FE-90C8-B19E74D9A0C2}">
      <dgm:prSet/>
      <dgm:spPr/>
      <dgm:t>
        <a:bodyPr/>
        <a:lstStyle/>
        <a:p>
          <a:endParaRPr lang="ru-RU"/>
        </a:p>
      </dgm:t>
    </dgm:pt>
    <dgm:pt modelId="{BC32DC7F-3859-4D0C-A007-E03741E1405F}" type="pres">
      <dgm:prSet presAssocID="{54E85621-751B-44EA-B12E-A97BB9DD859B}" presName="linearFlow" presStyleCnt="0">
        <dgm:presLayoutVars>
          <dgm:dir/>
          <dgm:animLvl val="lvl"/>
          <dgm:resizeHandles val="exact"/>
        </dgm:presLayoutVars>
      </dgm:prSet>
      <dgm:spPr/>
    </dgm:pt>
    <dgm:pt modelId="{B4C96E3C-5E71-48C5-8EF5-8E8D0BE541CB}" type="pres">
      <dgm:prSet presAssocID="{05F88EB6-802D-4E26-A30E-33679617D61C}" presName="composite" presStyleCnt="0"/>
      <dgm:spPr/>
    </dgm:pt>
    <dgm:pt modelId="{2E2EBD05-6006-4C52-B032-A0ECCE84F36A}" type="pres">
      <dgm:prSet presAssocID="{05F88EB6-802D-4E26-A30E-33679617D61C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4EDBA3C6-6476-4F95-9D3E-372C60C3DE30}" type="pres">
      <dgm:prSet presAssocID="{05F88EB6-802D-4E26-A30E-33679617D61C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CCF24A-BBF3-40B0-8478-B17203AB273A}" type="pres">
      <dgm:prSet presAssocID="{8D21C5A5-3D90-40D8-BF8B-5F912401C837}" presName="sp" presStyleCnt="0"/>
      <dgm:spPr/>
    </dgm:pt>
    <dgm:pt modelId="{5669DB34-1223-438C-8A50-F16D6D514185}" type="pres">
      <dgm:prSet presAssocID="{6D313ADA-A04B-4FB1-BBF8-73144D4CB3FF}" presName="composite" presStyleCnt="0"/>
      <dgm:spPr/>
    </dgm:pt>
    <dgm:pt modelId="{B07D8DE9-3DDE-48B4-9D33-0E8B127FC00A}" type="pres">
      <dgm:prSet presAssocID="{6D313ADA-A04B-4FB1-BBF8-73144D4CB3FF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8503A2A6-ECFD-4B3E-B5F7-18127329753E}" type="pres">
      <dgm:prSet presAssocID="{6D313ADA-A04B-4FB1-BBF8-73144D4CB3FF}" presName="descendantText" presStyleLbl="alignAcc1" presStyleIdx="1" presStyleCnt="2">
        <dgm:presLayoutVars>
          <dgm:bulletEnabled val="1"/>
        </dgm:presLayoutVars>
      </dgm:prSet>
      <dgm:spPr/>
    </dgm:pt>
  </dgm:ptLst>
  <dgm:cxnLst>
    <dgm:cxn modelId="{CCB120EE-9B71-4E40-AB22-01D88E0BF081}" type="presOf" srcId="{05F88EB6-802D-4E26-A30E-33679617D61C}" destId="{2E2EBD05-6006-4C52-B032-A0ECCE84F36A}" srcOrd="0" destOrd="0" presId="urn:microsoft.com/office/officeart/2005/8/layout/chevron2"/>
    <dgm:cxn modelId="{9697122F-2AE4-4E40-B35C-122735442B5B}" srcId="{54E85621-751B-44EA-B12E-A97BB9DD859B}" destId="{05F88EB6-802D-4E26-A30E-33679617D61C}" srcOrd="0" destOrd="0" parTransId="{56AD1AAC-8AD0-42AC-B586-4C52FF9A6FBB}" sibTransId="{8D21C5A5-3D90-40D8-BF8B-5F912401C837}"/>
    <dgm:cxn modelId="{55844261-2A9D-4A36-84E3-9074C456B692}" type="presOf" srcId="{54E85621-751B-44EA-B12E-A97BB9DD859B}" destId="{BC32DC7F-3859-4D0C-A007-E03741E1405F}" srcOrd="0" destOrd="0" presId="urn:microsoft.com/office/officeart/2005/8/layout/chevron2"/>
    <dgm:cxn modelId="{BE94D06A-F2FE-436C-B940-DCFE37879017}" srcId="{05F88EB6-802D-4E26-A30E-33679617D61C}" destId="{803DF461-49A7-4F9E-93C4-F4EA1B2DCC22}" srcOrd="0" destOrd="0" parTransId="{A5479059-193A-4764-BE8C-8E70DB8712B4}" sibTransId="{1C4D12CC-2FDB-456D-ABFE-E0E18A2353D8}"/>
    <dgm:cxn modelId="{9E2EDCEA-35B2-49FE-90C8-B19E74D9A0C2}" srcId="{6D313ADA-A04B-4FB1-BBF8-73144D4CB3FF}" destId="{E674360F-63D9-408F-90A9-44294F5B137E}" srcOrd="0" destOrd="0" parTransId="{58C91F09-A117-497A-908E-385B6A3AEC3F}" sibTransId="{13799798-0E7A-450D-A141-C85F95BA9E38}"/>
    <dgm:cxn modelId="{202E2156-E717-4A73-AA8C-E99EB92C5C47}" srcId="{54E85621-751B-44EA-B12E-A97BB9DD859B}" destId="{6D313ADA-A04B-4FB1-BBF8-73144D4CB3FF}" srcOrd="1" destOrd="0" parTransId="{7FC1B65D-27DC-4674-8DFD-2F99C42A07F8}" sibTransId="{E0785F2D-C299-4040-B679-A6788BE633DA}"/>
    <dgm:cxn modelId="{028D7043-58DA-4835-9A44-3419A77DA398}" type="presOf" srcId="{803DF461-49A7-4F9E-93C4-F4EA1B2DCC22}" destId="{4EDBA3C6-6476-4F95-9D3E-372C60C3DE30}" srcOrd="0" destOrd="0" presId="urn:microsoft.com/office/officeart/2005/8/layout/chevron2"/>
    <dgm:cxn modelId="{7CC6F4FF-2B4A-46F1-AC4A-E8746738222D}" type="presOf" srcId="{6D313ADA-A04B-4FB1-BBF8-73144D4CB3FF}" destId="{B07D8DE9-3DDE-48B4-9D33-0E8B127FC00A}" srcOrd="0" destOrd="0" presId="urn:microsoft.com/office/officeart/2005/8/layout/chevron2"/>
    <dgm:cxn modelId="{0EABF0B9-7F85-47EA-8384-F66D33A1D8D9}" type="presOf" srcId="{E674360F-63D9-408F-90A9-44294F5B137E}" destId="{8503A2A6-ECFD-4B3E-B5F7-18127329753E}" srcOrd="0" destOrd="0" presId="urn:microsoft.com/office/officeart/2005/8/layout/chevron2"/>
    <dgm:cxn modelId="{DAE02BB4-13D7-43F8-BED5-EEF01B6FDE0B}" type="presParOf" srcId="{BC32DC7F-3859-4D0C-A007-E03741E1405F}" destId="{B4C96E3C-5E71-48C5-8EF5-8E8D0BE541CB}" srcOrd="0" destOrd="0" presId="urn:microsoft.com/office/officeart/2005/8/layout/chevron2"/>
    <dgm:cxn modelId="{CE39F591-8B5B-44A9-A955-21C555CC7472}" type="presParOf" srcId="{B4C96E3C-5E71-48C5-8EF5-8E8D0BE541CB}" destId="{2E2EBD05-6006-4C52-B032-A0ECCE84F36A}" srcOrd="0" destOrd="0" presId="urn:microsoft.com/office/officeart/2005/8/layout/chevron2"/>
    <dgm:cxn modelId="{9625156D-0A65-4F03-9D77-A89B840EFB54}" type="presParOf" srcId="{B4C96E3C-5E71-48C5-8EF5-8E8D0BE541CB}" destId="{4EDBA3C6-6476-4F95-9D3E-372C60C3DE30}" srcOrd="1" destOrd="0" presId="urn:microsoft.com/office/officeart/2005/8/layout/chevron2"/>
    <dgm:cxn modelId="{9E81FE49-A75A-4E5D-B19E-BA1CA678226F}" type="presParOf" srcId="{BC32DC7F-3859-4D0C-A007-E03741E1405F}" destId="{D1CCF24A-BBF3-40B0-8478-B17203AB273A}" srcOrd="1" destOrd="0" presId="urn:microsoft.com/office/officeart/2005/8/layout/chevron2"/>
    <dgm:cxn modelId="{F36F43CE-BCF1-4347-97CB-0357D801372B}" type="presParOf" srcId="{BC32DC7F-3859-4D0C-A007-E03741E1405F}" destId="{5669DB34-1223-438C-8A50-F16D6D514185}" srcOrd="2" destOrd="0" presId="urn:microsoft.com/office/officeart/2005/8/layout/chevron2"/>
    <dgm:cxn modelId="{223B534D-98B6-48D2-9D71-D08D80C3F675}" type="presParOf" srcId="{5669DB34-1223-438C-8A50-F16D6D514185}" destId="{B07D8DE9-3DDE-48B4-9D33-0E8B127FC00A}" srcOrd="0" destOrd="0" presId="urn:microsoft.com/office/officeart/2005/8/layout/chevron2"/>
    <dgm:cxn modelId="{BEB3B161-B48F-4C11-88B3-37593DE2CABF}" type="presParOf" srcId="{5669DB34-1223-438C-8A50-F16D6D514185}" destId="{8503A2A6-ECFD-4B3E-B5F7-18127329753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DCBAD16-FD76-4891-A486-5B0C0B2FA580}">
      <dsp:nvSpPr>
        <dsp:cNvPr id="0" name=""/>
        <dsp:cNvSpPr/>
      </dsp:nvSpPr>
      <dsp:spPr>
        <a:xfrm rot="5400000">
          <a:off x="-139859" y="143193"/>
          <a:ext cx="932394" cy="652676"/>
        </a:xfrm>
        <a:prstGeom prst="chevron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shade val="50000"/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shade val="50000"/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/>
        </a:p>
      </dsp:txBody>
      <dsp:txXfrm rot="5400000">
        <a:off x="-139859" y="143193"/>
        <a:ext cx="932394" cy="652676"/>
      </dsp:txXfrm>
    </dsp:sp>
    <dsp:sp modelId="{58897BDD-01B9-4922-A87D-91BAAD67E966}">
      <dsp:nvSpPr>
        <dsp:cNvPr id="0" name=""/>
        <dsp:cNvSpPr/>
      </dsp:nvSpPr>
      <dsp:spPr>
        <a:xfrm rot="5400000">
          <a:off x="3407685" y="-2751675"/>
          <a:ext cx="606056" cy="61160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ru-RU" sz="1700" b="0" i="0" u="none" strike="noStrike" kern="1200" cap="none" normalizeH="0" baseline="0" dirty="0" smtClean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научить учащихся интегрировать и интерпретировать информацию</a:t>
          </a:r>
          <a:endParaRPr lang="ru-RU" sz="1700" kern="1200" dirty="0"/>
        </a:p>
      </dsp:txBody>
      <dsp:txXfrm rot="5400000">
        <a:off x="3407685" y="-2751675"/>
        <a:ext cx="606056" cy="6116075"/>
      </dsp:txXfrm>
    </dsp:sp>
    <dsp:sp modelId="{3326962D-E97A-4675-88EB-0D5D89A914BD}">
      <dsp:nvSpPr>
        <dsp:cNvPr id="0" name=""/>
        <dsp:cNvSpPr/>
      </dsp:nvSpPr>
      <dsp:spPr>
        <a:xfrm rot="5400000">
          <a:off x="-139859" y="977894"/>
          <a:ext cx="932394" cy="652676"/>
        </a:xfrm>
        <a:prstGeom prst="chevron">
          <a:avLst/>
        </a:prstGeom>
        <a:gradFill rotWithShape="0">
          <a:gsLst>
            <a:gs pos="0">
              <a:schemeClr val="accent1">
                <a:shade val="50000"/>
                <a:hueOff val="-176213"/>
                <a:satOff val="10691"/>
                <a:lumOff val="13893"/>
                <a:alphaOff val="0"/>
                <a:shade val="63000"/>
                <a:satMod val="165000"/>
              </a:schemeClr>
            </a:gs>
            <a:gs pos="30000">
              <a:schemeClr val="accent1">
                <a:shade val="50000"/>
                <a:hueOff val="-176213"/>
                <a:satOff val="10691"/>
                <a:lumOff val="13893"/>
                <a:alphaOff val="0"/>
                <a:shade val="58000"/>
                <a:satMod val="165000"/>
              </a:schemeClr>
            </a:gs>
            <a:gs pos="75000">
              <a:schemeClr val="accent1">
                <a:shade val="50000"/>
                <a:hueOff val="-176213"/>
                <a:satOff val="10691"/>
                <a:lumOff val="13893"/>
                <a:alphaOff val="0"/>
                <a:shade val="30000"/>
                <a:satMod val="175000"/>
              </a:schemeClr>
            </a:gs>
            <a:gs pos="100000">
              <a:schemeClr val="accent1">
                <a:shade val="50000"/>
                <a:hueOff val="-176213"/>
                <a:satOff val="10691"/>
                <a:lumOff val="13893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 dirty="0"/>
        </a:p>
      </dsp:txBody>
      <dsp:txXfrm rot="5400000">
        <a:off x="-139859" y="977894"/>
        <a:ext cx="932394" cy="652676"/>
      </dsp:txXfrm>
    </dsp:sp>
    <dsp:sp modelId="{CFB1C860-D725-46F6-9754-C102C243AB4F}">
      <dsp:nvSpPr>
        <dsp:cNvPr id="0" name=""/>
        <dsp:cNvSpPr/>
      </dsp:nvSpPr>
      <dsp:spPr>
        <a:xfrm rot="5400000">
          <a:off x="3407685" y="-1916974"/>
          <a:ext cx="606056" cy="61160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50000"/>
              <a:hueOff val="-176213"/>
              <a:satOff val="10691"/>
              <a:lumOff val="13893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ru-RU" sz="1700" b="0" i="0" u="none" strike="noStrike" kern="1200" cap="none" normalizeH="0" baseline="0" smtClean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объединять информацию вербальную и графическую; </a:t>
          </a:r>
          <a:endParaRPr lang="ru-RU" sz="1700" kern="1200" dirty="0"/>
        </a:p>
      </dsp:txBody>
      <dsp:txXfrm rot="5400000">
        <a:off x="3407685" y="-1916974"/>
        <a:ext cx="606056" cy="6116075"/>
      </dsp:txXfrm>
    </dsp:sp>
    <dsp:sp modelId="{2815990F-236A-4C83-8B9B-AB315FE56AD5}">
      <dsp:nvSpPr>
        <dsp:cNvPr id="0" name=""/>
        <dsp:cNvSpPr/>
      </dsp:nvSpPr>
      <dsp:spPr>
        <a:xfrm rot="5400000">
          <a:off x="-139859" y="1812595"/>
          <a:ext cx="932394" cy="652676"/>
        </a:xfrm>
        <a:prstGeom prst="chevron">
          <a:avLst/>
        </a:prstGeom>
        <a:gradFill rotWithShape="0">
          <a:gsLst>
            <a:gs pos="0">
              <a:schemeClr val="accent1">
                <a:shade val="50000"/>
                <a:hueOff val="-352425"/>
                <a:satOff val="21383"/>
                <a:lumOff val="27786"/>
                <a:alphaOff val="0"/>
                <a:shade val="63000"/>
                <a:satMod val="165000"/>
              </a:schemeClr>
            </a:gs>
            <a:gs pos="30000">
              <a:schemeClr val="accent1">
                <a:shade val="50000"/>
                <a:hueOff val="-352425"/>
                <a:satOff val="21383"/>
                <a:lumOff val="27786"/>
                <a:alphaOff val="0"/>
                <a:shade val="58000"/>
                <a:satMod val="165000"/>
              </a:schemeClr>
            </a:gs>
            <a:gs pos="75000">
              <a:schemeClr val="accent1">
                <a:shade val="50000"/>
                <a:hueOff val="-352425"/>
                <a:satOff val="21383"/>
                <a:lumOff val="27786"/>
                <a:alphaOff val="0"/>
                <a:shade val="30000"/>
                <a:satMod val="175000"/>
              </a:schemeClr>
            </a:gs>
            <a:gs pos="100000">
              <a:schemeClr val="accent1">
                <a:shade val="50000"/>
                <a:hueOff val="-352425"/>
                <a:satOff val="21383"/>
                <a:lumOff val="27786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 rot="5400000">
        <a:off x="-139859" y="1812595"/>
        <a:ext cx="932394" cy="652676"/>
      </dsp:txXfrm>
    </dsp:sp>
    <dsp:sp modelId="{C14559E5-AF65-4B40-A8B5-B2F064B3504E}">
      <dsp:nvSpPr>
        <dsp:cNvPr id="0" name=""/>
        <dsp:cNvSpPr/>
      </dsp:nvSpPr>
      <dsp:spPr>
        <a:xfrm rot="5400000">
          <a:off x="3407685" y="-1082273"/>
          <a:ext cx="606056" cy="61160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50000"/>
              <a:hueOff val="-352425"/>
              <a:satOff val="21383"/>
              <a:lumOff val="27786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ru-RU" sz="1700" b="0" i="0" u="none" strike="noStrike" kern="1200" cap="none" normalizeH="0" baseline="0" dirty="0" smtClean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устанавливать причинно-следственные связи между единицами информации текста</a:t>
          </a:r>
          <a:endParaRPr lang="ru-RU" sz="1700" kern="1200" dirty="0"/>
        </a:p>
      </dsp:txBody>
      <dsp:txXfrm rot="5400000">
        <a:off x="3407685" y="-1082273"/>
        <a:ext cx="606056" cy="6116075"/>
      </dsp:txXfrm>
    </dsp:sp>
    <dsp:sp modelId="{D67C6839-95C5-44B7-BE3E-06FBF3A97139}">
      <dsp:nvSpPr>
        <dsp:cNvPr id="0" name=""/>
        <dsp:cNvSpPr/>
      </dsp:nvSpPr>
      <dsp:spPr>
        <a:xfrm rot="5400000">
          <a:off x="-139859" y="2647296"/>
          <a:ext cx="932394" cy="652676"/>
        </a:xfrm>
        <a:prstGeom prst="chevron">
          <a:avLst/>
        </a:prstGeom>
        <a:gradFill rotWithShape="0">
          <a:gsLst>
            <a:gs pos="0">
              <a:schemeClr val="accent1">
                <a:shade val="50000"/>
                <a:hueOff val="-528638"/>
                <a:satOff val="32074"/>
                <a:lumOff val="41679"/>
                <a:alphaOff val="0"/>
                <a:shade val="63000"/>
                <a:satMod val="165000"/>
              </a:schemeClr>
            </a:gs>
            <a:gs pos="30000">
              <a:schemeClr val="accent1">
                <a:shade val="50000"/>
                <a:hueOff val="-528638"/>
                <a:satOff val="32074"/>
                <a:lumOff val="41679"/>
                <a:alphaOff val="0"/>
                <a:shade val="58000"/>
                <a:satMod val="165000"/>
              </a:schemeClr>
            </a:gs>
            <a:gs pos="75000">
              <a:schemeClr val="accent1">
                <a:shade val="50000"/>
                <a:hueOff val="-528638"/>
                <a:satOff val="32074"/>
                <a:lumOff val="41679"/>
                <a:alphaOff val="0"/>
                <a:shade val="30000"/>
                <a:satMod val="175000"/>
              </a:schemeClr>
            </a:gs>
            <a:gs pos="100000">
              <a:schemeClr val="accent1">
                <a:shade val="50000"/>
                <a:hueOff val="-528638"/>
                <a:satOff val="32074"/>
                <a:lumOff val="41679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 dirty="0"/>
        </a:p>
      </dsp:txBody>
      <dsp:txXfrm rot="5400000">
        <a:off x="-139859" y="2647296"/>
        <a:ext cx="932394" cy="652676"/>
      </dsp:txXfrm>
    </dsp:sp>
    <dsp:sp modelId="{F4BAA445-5528-431C-8441-13F936A6C81D}">
      <dsp:nvSpPr>
        <dsp:cNvPr id="0" name=""/>
        <dsp:cNvSpPr/>
      </dsp:nvSpPr>
      <dsp:spPr>
        <a:xfrm rot="5400000">
          <a:off x="3407685" y="-247572"/>
          <a:ext cx="606056" cy="61160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50000"/>
              <a:hueOff val="-528638"/>
              <a:satOff val="32074"/>
              <a:lumOff val="41679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ru-RU" sz="1700" b="0" i="0" u="none" strike="noStrike" kern="1200" cap="none" normalizeH="0" baseline="0" smtClean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определять систему факторов, которые могут оказать влияние на возникновение той или иной глобальной проблемы, </a:t>
          </a:r>
          <a:endParaRPr lang="ru-RU" sz="1700" kern="1200"/>
        </a:p>
      </dsp:txBody>
      <dsp:txXfrm rot="5400000">
        <a:off x="3407685" y="-247572"/>
        <a:ext cx="606056" cy="6116075"/>
      </dsp:txXfrm>
    </dsp:sp>
    <dsp:sp modelId="{E4F61E07-EC44-4A3A-A99A-C75740D51B3F}">
      <dsp:nvSpPr>
        <dsp:cNvPr id="0" name=""/>
        <dsp:cNvSpPr/>
      </dsp:nvSpPr>
      <dsp:spPr>
        <a:xfrm rot="5400000">
          <a:off x="-139859" y="3481997"/>
          <a:ext cx="932394" cy="652676"/>
        </a:xfrm>
        <a:prstGeom prst="chevron">
          <a:avLst/>
        </a:prstGeom>
        <a:gradFill rotWithShape="0">
          <a:gsLst>
            <a:gs pos="0">
              <a:schemeClr val="accent1">
                <a:shade val="50000"/>
                <a:hueOff val="-352425"/>
                <a:satOff val="21383"/>
                <a:lumOff val="27786"/>
                <a:alphaOff val="0"/>
                <a:shade val="63000"/>
                <a:satMod val="165000"/>
              </a:schemeClr>
            </a:gs>
            <a:gs pos="30000">
              <a:schemeClr val="accent1">
                <a:shade val="50000"/>
                <a:hueOff val="-352425"/>
                <a:satOff val="21383"/>
                <a:lumOff val="27786"/>
                <a:alphaOff val="0"/>
                <a:shade val="58000"/>
                <a:satMod val="165000"/>
              </a:schemeClr>
            </a:gs>
            <a:gs pos="75000">
              <a:schemeClr val="accent1">
                <a:shade val="50000"/>
                <a:hueOff val="-352425"/>
                <a:satOff val="21383"/>
                <a:lumOff val="27786"/>
                <a:alphaOff val="0"/>
                <a:shade val="30000"/>
                <a:satMod val="175000"/>
              </a:schemeClr>
            </a:gs>
            <a:gs pos="100000">
              <a:schemeClr val="accent1">
                <a:shade val="50000"/>
                <a:hueOff val="-352425"/>
                <a:satOff val="21383"/>
                <a:lumOff val="27786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 rot="5400000">
        <a:off x="-139859" y="3481997"/>
        <a:ext cx="932394" cy="652676"/>
      </dsp:txXfrm>
    </dsp:sp>
    <dsp:sp modelId="{E752FE83-9596-4725-AB93-CAE9ABC4BF77}">
      <dsp:nvSpPr>
        <dsp:cNvPr id="0" name=""/>
        <dsp:cNvSpPr/>
      </dsp:nvSpPr>
      <dsp:spPr>
        <a:xfrm rot="5400000">
          <a:off x="3407685" y="587128"/>
          <a:ext cx="606056" cy="61160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50000"/>
              <a:hueOff val="-352425"/>
              <a:satOff val="21383"/>
              <a:lumOff val="27786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ru-RU" sz="1700" b="0" i="0" u="none" strike="noStrike" kern="1200" cap="none" normalizeH="0" baseline="0" dirty="0" smtClean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освоить систему способов и приёмов, позволяющих наиболее</a:t>
          </a:r>
          <a:br>
            <a:rPr kumimoji="0" lang="ru-RU" sz="1700" b="0" i="0" u="none" strike="noStrike" kern="1200" cap="none" normalizeH="0" baseline="0" dirty="0" smtClean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</a:br>
          <a:r>
            <a:rPr kumimoji="0" lang="ru-RU" sz="1700" b="0" i="0" u="none" strike="noStrike" kern="1200" cap="none" normalizeH="0" baseline="0" dirty="0" smtClean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эффективно решать глобальные проблемы</a:t>
          </a:r>
          <a:endParaRPr lang="ru-RU" sz="1700" kern="1200" dirty="0"/>
        </a:p>
      </dsp:txBody>
      <dsp:txXfrm rot="5400000">
        <a:off x="3407685" y="587128"/>
        <a:ext cx="606056" cy="6116075"/>
      </dsp:txXfrm>
    </dsp:sp>
    <dsp:sp modelId="{AC908D61-AE0D-42BF-98A4-022993255CB5}">
      <dsp:nvSpPr>
        <dsp:cNvPr id="0" name=""/>
        <dsp:cNvSpPr/>
      </dsp:nvSpPr>
      <dsp:spPr>
        <a:xfrm rot="5400000">
          <a:off x="-139859" y="4316698"/>
          <a:ext cx="932394" cy="652676"/>
        </a:xfrm>
        <a:prstGeom prst="chevron">
          <a:avLst/>
        </a:prstGeom>
        <a:gradFill rotWithShape="0">
          <a:gsLst>
            <a:gs pos="0">
              <a:schemeClr val="accent1">
                <a:shade val="50000"/>
                <a:hueOff val="-176213"/>
                <a:satOff val="10691"/>
                <a:lumOff val="13893"/>
                <a:alphaOff val="0"/>
                <a:shade val="63000"/>
                <a:satMod val="165000"/>
              </a:schemeClr>
            </a:gs>
            <a:gs pos="30000">
              <a:schemeClr val="accent1">
                <a:shade val="50000"/>
                <a:hueOff val="-176213"/>
                <a:satOff val="10691"/>
                <a:lumOff val="13893"/>
                <a:alphaOff val="0"/>
                <a:shade val="58000"/>
                <a:satMod val="165000"/>
              </a:schemeClr>
            </a:gs>
            <a:gs pos="75000">
              <a:schemeClr val="accent1">
                <a:shade val="50000"/>
                <a:hueOff val="-176213"/>
                <a:satOff val="10691"/>
                <a:lumOff val="13893"/>
                <a:alphaOff val="0"/>
                <a:shade val="30000"/>
                <a:satMod val="175000"/>
              </a:schemeClr>
            </a:gs>
            <a:gs pos="100000">
              <a:schemeClr val="accent1">
                <a:shade val="50000"/>
                <a:hueOff val="-176213"/>
                <a:satOff val="10691"/>
                <a:lumOff val="13893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 dirty="0"/>
        </a:p>
      </dsp:txBody>
      <dsp:txXfrm rot="5400000">
        <a:off x="-139859" y="4316698"/>
        <a:ext cx="932394" cy="652676"/>
      </dsp:txXfrm>
    </dsp:sp>
    <dsp:sp modelId="{D658E4B1-DA89-49E7-B44D-F70F10BEFC93}">
      <dsp:nvSpPr>
        <dsp:cNvPr id="0" name=""/>
        <dsp:cNvSpPr/>
      </dsp:nvSpPr>
      <dsp:spPr>
        <a:xfrm rot="5400000">
          <a:off x="3407685" y="1421829"/>
          <a:ext cx="606056" cy="61160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50000"/>
              <a:hueOff val="-176213"/>
              <a:satOff val="10691"/>
              <a:lumOff val="13893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ru-RU" sz="1700" b="0" i="0" u="none" strike="noStrike" kern="1200" cap="none" normalizeH="0" baseline="0" dirty="0" smtClean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находить сходство в противоположных точках зрения</a:t>
          </a:r>
          <a:endParaRPr lang="ru-RU" sz="1700" kern="1200" dirty="0"/>
        </a:p>
      </dsp:txBody>
      <dsp:txXfrm rot="5400000">
        <a:off x="3407685" y="1421829"/>
        <a:ext cx="606056" cy="611607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C8526B6-A241-4BB6-BC4E-EB059BFA160B}">
      <dsp:nvSpPr>
        <dsp:cNvPr id="0" name=""/>
        <dsp:cNvSpPr/>
      </dsp:nvSpPr>
      <dsp:spPr>
        <a:xfrm>
          <a:off x="4999" y="0"/>
          <a:ext cx="2988753" cy="792087"/>
        </a:xfrm>
        <a:prstGeom prst="chevron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shade val="80000"/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shade val="80000"/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В заданиях</a:t>
          </a:r>
          <a:endParaRPr lang="ru-RU" sz="1800" kern="1200" dirty="0"/>
        </a:p>
      </dsp:txBody>
      <dsp:txXfrm>
        <a:off x="4999" y="0"/>
        <a:ext cx="2988753" cy="792087"/>
      </dsp:txXfrm>
    </dsp:sp>
    <dsp:sp modelId="{A0090A0F-6B43-4911-98A1-2DBDB0B2BA8B}">
      <dsp:nvSpPr>
        <dsp:cNvPr id="0" name=""/>
        <dsp:cNvSpPr/>
      </dsp:nvSpPr>
      <dsp:spPr>
        <a:xfrm>
          <a:off x="2694878" y="0"/>
          <a:ext cx="2988753" cy="792087"/>
        </a:xfrm>
        <a:prstGeom prst="chevron">
          <a:avLst/>
        </a:prstGeom>
        <a:gradFill rotWithShape="0">
          <a:gsLst>
            <a:gs pos="0">
              <a:schemeClr val="accent1">
                <a:shade val="80000"/>
                <a:hueOff val="-450179"/>
                <a:satOff val="20090"/>
                <a:lumOff val="25491"/>
                <a:alphaOff val="0"/>
                <a:shade val="63000"/>
                <a:satMod val="165000"/>
              </a:schemeClr>
            </a:gs>
            <a:gs pos="30000">
              <a:schemeClr val="accent1">
                <a:shade val="80000"/>
                <a:hueOff val="-450179"/>
                <a:satOff val="20090"/>
                <a:lumOff val="25491"/>
                <a:alphaOff val="0"/>
                <a:shade val="58000"/>
                <a:satMod val="165000"/>
              </a:schemeClr>
            </a:gs>
            <a:gs pos="75000">
              <a:schemeClr val="accent1">
                <a:shade val="80000"/>
                <a:hueOff val="-450179"/>
                <a:satOff val="20090"/>
                <a:lumOff val="25491"/>
                <a:alphaOff val="0"/>
                <a:shade val="30000"/>
                <a:satMod val="175000"/>
              </a:schemeClr>
            </a:gs>
            <a:gs pos="100000">
              <a:schemeClr val="accent1">
                <a:shade val="80000"/>
                <a:hueOff val="-450179"/>
                <a:satOff val="20090"/>
                <a:lumOff val="25491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Выдвинуть идеи, отобрать и доработать</a:t>
          </a:r>
          <a:endParaRPr lang="ru-RU" sz="1800" kern="1200" dirty="0"/>
        </a:p>
      </dsp:txBody>
      <dsp:txXfrm>
        <a:off x="2694878" y="0"/>
        <a:ext cx="2988753" cy="792087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E2EBD05-6006-4C52-B032-A0ECCE84F36A}">
      <dsp:nvSpPr>
        <dsp:cNvPr id="0" name=""/>
        <dsp:cNvSpPr/>
      </dsp:nvSpPr>
      <dsp:spPr>
        <a:xfrm rot="5400000">
          <a:off x="-174253" y="174996"/>
          <a:ext cx="1161691" cy="813184"/>
        </a:xfrm>
        <a:prstGeom prst="chevron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 rot="5400000">
        <a:off x="-174253" y="174996"/>
        <a:ext cx="1161691" cy="813184"/>
      </dsp:txXfrm>
    </dsp:sp>
    <dsp:sp modelId="{4EDBA3C6-6476-4F95-9D3E-372C60C3DE30}">
      <dsp:nvSpPr>
        <dsp:cNvPr id="0" name=""/>
        <dsp:cNvSpPr/>
      </dsp:nvSpPr>
      <dsp:spPr>
        <a:xfrm rot="5400000">
          <a:off x="2945366" y="-2131439"/>
          <a:ext cx="755099" cy="501946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ru-RU" sz="1700" b="0" i="0" u="none" strike="noStrike" kern="1200" cap="none" normalizeH="0" baseline="0" smtClean="0">
              <a:ln/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«Постарайтесь предложить идеи, которые как можно больше отличаются друг от друга», </a:t>
          </a:r>
          <a:endParaRPr lang="ru-RU" sz="1700" kern="1200" dirty="0"/>
        </a:p>
      </dsp:txBody>
      <dsp:txXfrm rot="5400000">
        <a:off x="2945366" y="-2131439"/>
        <a:ext cx="755099" cy="5019463"/>
      </dsp:txXfrm>
    </dsp:sp>
    <dsp:sp modelId="{B07D8DE9-3DDE-48B4-9D33-0E8B127FC00A}">
      <dsp:nvSpPr>
        <dsp:cNvPr id="0" name=""/>
        <dsp:cNvSpPr/>
      </dsp:nvSpPr>
      <dsp:spPr>
        <a:xfrm rot="5400000">
          <a:off x="-174253" y="1028043"/>
          <a:ext cx="1161691" cy="813184"/>
        </a:xfrm>
        <a:prstGeom prst="chevron">
          <a:avLst/>
        </a:prstGeom>
        <a:solidFill>
          <a:schemeClr val="accent1">
            <a:shade val="50000"/>
            <a:hueOff val="-528638"/>
            <a:satOff val="32074"/>
            <a:lumOff val="41679"/>
            <a:alphaOff val="0"/>
          </a:schemeClr>
        </a:solidFill>
        <a:ln w="25400" cap="flat" cmpd="sng" algn="ctr">
          <a:solidFill>
            <a:schemeClr val="accent1">
              <a:shade val="50000"/>
              <a:hueOff val="-528638"/>
              <a:satOff val="32074"/>
              <a:lumOff val="416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 rot="5400000">
        <a:off x="-174253" y="1028043"/>
        <a:ext cx="1161691" cy="813184"/>
      </dsp:txXfrm>
    </dsp:sp>
    <dsp:sp modelId="{8503A2A6-ECFD-4B3E-B5F7-18127329753E}">
      <dsp:nvSpPr>
        <dsp:cNvPr id="0" name=""/>
        <dsp:cNvSpPr/>
      </dsp:nvSpPr>
      <dsp:spPr>
        <a:xfrm rot="5400000">
          <a:off x="2945366" y="-1278392"/>
          <a:ext cx="755099" cy="501946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50000"/>
              <a:hueOff val="-528638"/>
              <a:satOff val="32074"/>
              <a:lumOff val="416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ru-RU" sz="1700" b="0" i="0" u="none" strike="noStrike" kern="1200" cap="none" normalizeH="0" baseline="0" smtClean="0">
              <a:ln/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«Постарайтесь предложить такую идею, которая придёт в голову не каждому».</a:t>
          </a:r>
          <a:endParaRPr lang="ru-RU" sz="1700" kern="1200"/>
        </a:p>
      </dsp:txBody>
      <dsp:txXfrm rot="5400000">
        <a:off x="2945366" y="-1278392"/>
        <a:ext cx="755099" cy="50194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FB35E80-271F-4B92-B50D-E3D6CDF5E64B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659F2A3-7148-424D-B278-DEC9A35A97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35E80-271F-4B92-B50D-E3D6CDF5E64B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9F2A3-7148-424D-B278-DEC9A35A97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35E80-271F-4B92-B50D-E3D6CDF5E64B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9F2A3-7148-424D-B278-DEC9A35A97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FB35E80-271F-4B92-B50D-E3D6CDF5E64B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659F2A3-7148-424D-B278-DEC9A35A974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FB35E80-271F-4B92-B50D-E3D6CDF5E64B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659F2A3-7148-424D-B278-DEC9A35A97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35E80-271F-4B92-B50D-E3D6CDF5E64B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9F2A3-7148-424D-B278-DEC9A35A974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35E80-271F-4B92-B50D-E3D6CDF5E64B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9F2A3-7148-424D-B278-DEC9A35A974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FB35E80-271F-4B92-B50D-E3D6CDF5E64B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659F2A3-7148-424D-B278-DEC9A35A974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35E80-271F-4B92-B50D-E3D6CDF5E64B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9F2A3-7148-424D-B278-DEC9A35A97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FB35E80-271F-4B92-B50D-E3D6CDF5E64B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659F2A3-7148-424D-B278-DEC9A35A974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FB35E80-271F-4B92-B50D-E3D6CDF5E64B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659F2A3-7148-424D-B278-DEC9A35A974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FB35E80-271F-4B92-B50D-E3D6CDF5E64B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659F2A3-7148-424D-B278-DEC9A35A974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620688"/>
            <a:ext cx="6172200" cy="338437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accent3"/>
                </a:solidFill>
                <a:latin typeface="Book Antiqua" pitchFamily="18" charset="0"/>
              </a:rPr>
              <a:t>Результаты диагностических работ по креативному мышлению и глобальным компетенциям.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Кислая Т.А.</a:t>
            </a:r>
          </a:p>
          <a:p>
            <a:pPr algn="r"/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педагог-психолог </a:t>
            </a:r>
          </a:p>
          <a:p>
            <a:pPr algn="r"/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МБОУ «СШ № 16 им.С.Иванова».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/>
        </p:nvGraphicFramePr>
        <p:xfrm>
          <a:off x="251520" y="332656"/>
          <a:ext cx="8424936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395536" y="620688"/>
          <a:ext cx="7920880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95536" y="188640"/>
            <a:ext cx="8172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Рекомендации учителям по развитию глобальных компетенций учащихся:</a:t>
            </a:r>
            <a:endParaRPr kumimoji="0" lang="ru-RU" sz="3600" b="0" i="1" u="none" strike="noStrike" cap="none" normalizeH="0" baseline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1259632" y="1196752"/>
          <a:ext cx="6768752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260648"/>
            <a:ext cx="853244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Рекомендации учителям по развитию креативного мышления учащихся:</a:t>
            </a: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683568" y="2924944"/>
            <a:ext cx="77403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Маркерами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для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заданий</a:t>
            </a:r>
            <a:r>
              <a:rPr kumimoji="0" lang="ru-RU" sz="2000" b="1" i="1" u="none" strike="noStrike" cap="none" normalizeH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являются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следующие фразы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ru-RU" sz="3200" b="1" i="1" u="none" strike="noStrike" cap="none" normalizeH="0" baseline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1043608" y="1700808"/>
          <a:ext cx="5688632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/>
          <p:cNvGraphicFramePr/>
          <p:nvPr/>
        </p:nvGraphicFramePr>
        <p:xfrm>
          <a:off x="1691680" y="3717032"/>
          <a:ext cx="5832648" cy="2016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:\Моя папка\РЭШ ДИАГНОСТИКА\педсовет\2024-04-18_15-41-4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05" y="548680"/>
            <a:ext cx="7408159" cy="55446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156</TotalTime>
  <Words>136</Words>
  <Application>Microsoft Office PowerPoint</Application>
  <PresentationFormat>Экран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Эркер</vt:lpstr>
      <vt:lpstr>Результаты диагностических работ по креативному мышлению и глобальным компетенциям. 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Результаты диагностических работ по креативному мышлению и глобальным компетенциям.</dc:title>
  <dc:creator>Пользователь Windows</dc:creator>
  <cp:lastModifiedBy>Пользователь Windows</cp:lastModifiedBy>
  <cp:revision>17</cp:revision>
  <dcterms:created xsi:type="dcterms:W3CDTF">2024-04-19T10:16:10Z</dcterms:created>
  <dcterms:modified xsi:type="dcterms:W3CDTF">2024-04-22T07:14:06Z</dcterms:modified>
</cp:coreProperties>
</file>