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40" d="100"/>
          <a:sy n="40" d="100"/>
        </p:scale>
        <p:origin x="1854" y="8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98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0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1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1CFA-A11D-4EFC-8506-8910AD93C017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235D-BF9B-477A-8CC8-92A60A8FF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115" y="692331"/>
            <a:ext cx="9823268" cy="372429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Неделя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английского языка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467" y="4855105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14-18</a:t>
            </a:r>
            <a:r>
              <a:rPr lang="en-US" sz="5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декабря</a:t>
            </a:r>
            <a:r>
              <a:rPr lang="ru-RU" sz="5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2020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96" y="252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Конкурс новогодних открыток. 10-Б и 10-И классы .</a:t>
            </a:r>
            <a:br>
              <a:rPr lang="ru-RU" sz="3200" b="1" dirty="0" smtClean="0"/>
            </a:br>
            <a:r>
              <a:rPr lang="ru-RU" sz="3200" b="1" dirty="0" smtClean="0"/>
              <a:t> Учитель Беленькая Л.В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72" t="17994" r="18379" b="18235"/>
          <a:stretch/>
        </p:blipFill>
        <p:spPr>
          <a:xfrm>
            <a:off x="3430044" y="1777499"/>
            <a:ext cx="5841304" cy="4149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Открытый урок в 6-В классе по теме «Время праздников». Учитель Падун Т.В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05" y="1825625"/>
            <a:ext cx="6683258" cy="44862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0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1984" y="3725333"/>
            <a:ext cx="10515600" cy="1395942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Thanks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for your attention!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0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98475"/>
            <a:ext cx="11963400" cy="161607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200" b="1" dirty="0" smtClean="0">
                <a:latin typeface="Segoe Script" pitchFamily="34" charset="0"/>
              </a:rPr>
              <a:t/>
            </a:r>
            <a:br>
              <a:rPr lang="ru-RU" sz="2200" b="1" dirty="0" smtClean="0">
                <a:latin typeface="Segoe Script" pitchFamily="34" charset="0"/>
              </a:rPr>
            </a:br>
            <a:r>
              <a:rPr lang="ru-RU" sz="2700" b="1" dirty="0" smtClean="0">
                <a:latin typeface="Segoe Script" pitchFamily="34" charset="0"/>
              </a:rPr>
              <a:t>Цели:</a:t>
            </a:r>
            <a:r>
              <a:rPr lang="ru-RU" sz="2700" dirty="0" smtClean="0">
                <a:latin typeface="Segoe Script" pitchFamily="34" charset="0"/>
              </a:rPr>
              <a:t>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повышение мотивации к изучению иностранных языков;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расширение, закрепление и систематизация языковых знаний и навыков; </a:t>
            </a:r>
            <a:br>
              <a:rPr lang="ru-RU" sz="2700" dirty="0" smtClean="0">
                <a:latin typeface="Segoe Script" pitchFamily="34" charset="0"/>
              </a:rPr>
            </a:br>
            <a:r>
              <a:rPr lang="ru-RU" sz="2700" dirty="0" smtClean="0">
                <a:latin typeface="Segoe Script" pitchFamily="34" charset="0"/>
              </a:rPr>
              <a:t>- приобретение дополнительных знаний о стране изучаемого языка, развитие </a:t>
            </a:r>
            <a:r>
              <a:rPr lang="ru-RU" sz="2700" dirty="0" err="1" smtClean="0">
                <a:latin typeface="Segoe Script" pitchFamily="34" charset="0"/>
              </a:rPr>
              <a:t>социокультурной</a:t>
            </a:r>
            <a:r>
              <a:rPr lang="ru-RU" sz="2700" dirty="0" smtClean="0">
                <a:latin typeface="Segoe Script" pitchFamily="34" charset="0"/>
              </a:rPr>
              <a:t> компетенции учащихся.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.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2324100"/>
            <a:ext cx="11906250" cy="3276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400" b="1" dirty="0" smtClean="0">
                <a:latin typeface="Segoe Script" pitchFamily="34" charset="0"/>
              </a:rPr>
              <a:t>Задачи:</a:t>
            </a:r>
            <a:r>
              <a:rPr lang="ru-RU" sz="2400" dirty="0" smtClean="0">
                <a:latin typeface="Segoe Script" pitchFamily="34" charset="0"/>
              </a:rPr>
              <a:t>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расширить, закрепить и систематизировать языковые знания и навыки;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мотивировать учащихся к приобретению новых знаний по предмету, поиску и дальнейшему использованию информации; </a:t>
            </a:r>
            <a:br>
              <a:rPr lang="ru-RU" sz="2400" dirty="0" smtClean="0">
                <a:latin typeface="Segoe Script" pitchFamily="34" charset="0"/>
              </a:rPr>
            </a:br>
            <a:r>
              <a:rPr lang="ru-RU" sz="2400" dirty="0" smtClean="0">
                <a:latin typeface="Segoe Script" pitchFamily="34" charset="0"/>
              </a:rPr>
              <a:t>- развить </a:t>
            </a:r>
            <a:r>
              <a:rPr lang="ru-RU" sz="2400" dirty="0" err="1" smtClean="0">
                <a:latin typeface="Segoe Script" pitchFamily="34" charset="0"/>
              </a:rPr>
              <a:t>креативное</a:t>
            </a:r>
            <a:r>
              <a:rPr lang="ru-RU" sz="2400" dirty="0" smtClean="0">
                <a:latin typeface="Segoe Script" pitchFamily="34" charset="0"/>
              </a:rPr>
              <a:t> мышление учащихся, навыки самостоятельной и творческой работы; </a:t>
            </a:r>
            <a:br>
              <a:rPr lang="ru-RU" sz="2400" dirty="0" smtClean="0">
                <a:latin typeface="Segoe Script" pitchFamily="34" charset="0"/>
              </a:rPr>
            </a:br>
            <a:endParaRPr lang="ru-RU" sz="24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148" y="315021"/>
            <a:ext cx="9118600" cy="1325563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Открытый урок в 8-А классе по теме </a:t>
            </a:r>
            <a:br>
              <a:rPr lang="ru-RU" sz="2800" b="1" dirty="0" smtClean="0"/>
            </a:br>
            <a:r>
              <a:rPr lang="ru-RU" sz="2800" b="1" dirty="0" smtClean="0"/>
              <a:t>«Внешний вид кумира ».</a:t>
            </a:r>
            <a:r>
              <a:rPr lang="ru-RU" sz="2800" b="1" dirty="0"/>
              <a:t> </a:t>
            </a:r>
            <a:r>
              <a:rPr lang="ru-RU" sz="2800" b="1" dirty="0" smtClean="0"/>
              <a:t>       </a:t>
            </a:r>
            <a:r>
              <a:rPr lang="ru-RU" sz="2800" b="1" dirty="0" smtClean="0"/>
              <a:t>Учитель </a:t>
            </a:r>
            <a:r>
              <a:rPr lang="ru-RU" sz="2800" b="1" dirty="0" err="1" smtClean="0"/>
              <a:t>Песенко</a:t>
            </a:r>
            <a:r>
              <a:rPr lang="ru-RU" sz="2800" b="1" dirty="0" smtClean="0"/>
              <a:t> О.Н.</a:t>
            </a:r>
            <a:endParaRPr lang="ru-RU" sz="2800" b="1" dirty="0"/>
          </a:p>
        </p:txBody>
      </p:sp>
      <p:pic>
        <p:nvPicPr>
          <p:cNvPr id="1026" name="Picture 2" descr="F:\неделя\изображение_viber_2020-12-22_17-30-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1944105"/>
            <a:ext cx="8132762" cy="4190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5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еделя\изображение_viber_2020-12-22_17-26-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3050" y="476250"/>
            <a:ext cx="2765974" cy="5996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2841625"/>
            <a:ext cx="5734050" cy="13255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Открытый урок в 3-Г классе по теме: </a:t>
            </a:r>
            <a:br>
              <a:rPr lang="ru-RU" sz="2800" b="1" dirty="0" smtClean="0"/>
            </a:br>
            <a:r>
              <a:rPr lang="ru-RU" sz="2800" b="1" dirty="0" smtClean="0"/>
              <a:t>« Мои любимые игрушки».</a:t>
            </a:r>
            <a:br>
              <a:rPr lang="ru-RU" sz="2800" b="1" dirty="0" smtClean="0"/>
            </a:br>
            <a:r>
              <a:rPr lang="ru-RU" sz="2800" b="1" dirty="0" smtClean="0"/>
              <a:t> Учитель Троценко О.В.</a:t>
            </a:r>
            <a:endParaRPr lang="ru-RU" sz="2800" b="1" dirty="0"/>
          </a:p>
        </p:txBody>
      </p:sp>
      <p:pic>
        <p:nvPicPr>
          <p:cNvPr id="2051" name="Picture 3" descr="F:\неделя\изображение_viber_2020-12-22_17-26-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15765"/>
            <a:ext cx="2870200" cy="622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Открытый урок </a:t>
            </a:r>
            <a:r>
              <a:rPr lang="ru-RU" sz="2800" b="1" dirty="0" smtClean="0"/>
              <a:t>в 3-Б </a:t>
            </a:r>
            <a:r>
              <a:rPr lang="ru-RU" sz="2800" b="1" dirty="0"/>
              <a:t>классе по теме: </a:t>
            </a:r>
            <a:r>
              <a:rPr lang="ru-RU" sz="2800" b="1" dirty="0" smtClean="0"/>
              <a:t>«В моей комнате». </a:t>
            </a:r>
            <a:br>
              <a:rPr lang="ru-RU" sz="2800" b="1" dirty="0" smtClean="0"/>
            </a:br>
            <a:r>
              <a:rPr lang="ru-RU" sz="2800" b="1" dirty="0" smtClean="0"/>
              <a:t>Учитель Сокол А.С.</a:t>
            </a:r>
            <a:endParaRPr lang="ru-RU" sz="2800" b="1" dirty="0"/>
          </a:p>
        </p:txBody>
      </p:sp>
      <p:pic>
        <p:nvPicPr>
          <p:cNvPr id="3074" name="Picture 2" descr="F:\неделя\изображение_viber_2020-12-22_17-31-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" y="3771901"/>
            <a:ext cx="6103089" cy="2815050"/>
          </a:xfrm>
          <a:prstGeom prst="rect">
            <a:avLst/>
          </a:prstGeom>
          <a:noFill/>
        </p:spPr>
      </p:pic>
      <p:pic>
        <p:nvPicPr>
          <p:cNvPr id="3075" name="Picture 3" descr="F:\неделя\изображение_viber_2020-12-22_17-27-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913" y="2063337"/>
            <a:ext cx="5521437" cy="254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555625"/>
            <a:ext cx="4343400" cy="5845175"/>
          </a:xfrm>
        </p:spPr>
        <p:txBody>
          <a:bodyPr>
            <a:normAutofit/>
          </a:bodyPr>
          <a:lstStyle/>
          <a:p>
            <a:r>
              <a:rPr lang="ru-RU" sz="3200" b="1" dirty="0"/>
              <a:t>Открытый урок </a:t>
            </a:r>
            <a:r>
              <a:rPr lang="ru-RU" sz="3200" b="1" dirty="0" smtClean="0"/>
              <a:t>в 3-В классе </a:t>
            </a:r>
            <a:r>
              <a:rPr lang="ru-RU" sz="3200" b="1" dirty="0"/>
              <a:t>по теме: </a:t>
            </a:r>
            <a:r>
              <a:rPr lang="ru-RU" sz="3200" b="1" dirty="0" smtClean="0"/>
              <a:t>«В моей комнате» Учитель Якубенко О.Ю.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неделя\изображение_viber_2020-12-22_17-32-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05" y="1825625"/>
            <a:ext cx="6800850" cy="382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Открытый урок в 5-В классе по теме: «Моя семья ».</a:t>
            </a:r>
            <a:br>
              <a:rPr lang="ru-RU" sz="3100" b="1" dirty="0"/>
            </a:br>
            <a:r>
              <a:rPr lang="ru-RU" sz="3100" b="1" dirty="0"/>
              <a:t>Учитель </a:t>
            </a:r>
            <a:r>
              <a:rPr lang="ru-RU" sz="3100" b="1" dirty="0" err="1"/>
              <a:t>Бухлаева</a:t>
            </a:r>
            <a:r>
              <a:rPr lang="ru-RU" sz="3100" b="1" dirty="0"/>
              <a:t> Ю.А.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F:\неделя\изображение_viber_2020-12-22_17-25-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506" y="300070"/>
            <a:ext cx="2893043" cy="627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Открытый урок </a:t>
            </a:r>
            <a:r>
              <a:rPr lang="ru-RU" sz="2800" b="1" dirty="0" smtClean="0"/>
              <a:t>в 5-Б </a:t>
            </a:r>
            <a:r>
              <a:rPr lang="ru-RU" sz="2800" b="1" dirty="0"/>
              <a:t>классе по теме: </a:t>
            </a:r>
            <a:r>
              <a:rPr lang="ru-RU" sz="2800" b="1" dirty="0" smtClean="0"/>
              <a:t>«Описание людей».</a:t>
            </a:r>
            <a:br>
              <a:rPr lang="ru-RU" sz="2800" b="1" dirty="0" smtClean="0"/>
            </a:br>
            <a:r>
              <a:rPr lang="ru-RU" sz="2800" b="1" dirty="0" smtClean="0"/>
              <a:t> Учитель </a:t>
            </a:r>
            <a:r>
              <a:rPr lang="ru-RU" sz="2800" b="1" dirty="0" err="1" smtClean="0"/>
              <a:t>Матясова</a:t>
            </a:r>
            <a:r>
              <a:rPr lang="ru-RU" sz="2800" b="1" dirty="0" smtClean="0"/>
              <a:t> Ю.В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еделя\изображение_viber_2020-12-22_17-26-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949037"/>
            <a:ext cx="9144000" cy="4217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4450" y="365125"/>
            <a:ext cx="2800350" cy="57118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Открытый урок в 7-Б классе по теме : «Предсказания». Учитель Беленькая Л.В.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98409" y="0"/>
            <a:ext cx="6530983" cy="59679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F:\неделя\изображение_viber_2020-12-22_17-27-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64" y="2036724"/>
            <a:ext cx="8281325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121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Segoe Script</vt:lpstr>
      <vt:lpstr>Тема Office</vt:lpstr>
      <vt:lpstr>Неделя английского языка</vt:lpstr>
      <vt:lpstr>   Цели:  - повышение мотивации к изучению иностранных языков;  - расширение, закрепление и систематизация языковых знаний и навыков;  - приобретение дополнительных знаний о стране изучаемого языка, развитие социокультурной компетенции учащихся.    .  </vt:lpstr>
      <vt:lpstr>Открытый урок в 8-А классе по теме  «Внешний вид кумира ».        Учитель Песенко О.Н.</vt:lpstr>
      <vt:lpstr>Открытый урок в 3-Г классе по теме:  « Мои любимые игрушки».  Учитель Троценко О.В.</vt:lpstr>
      <vt:lpstr>Открытый урок в 3-Б классе по теме: «В моей комнате».  Учитель Сокол А.С.</vt:lpstr>
      <vt:lpstr>Открытый урок в 3-В классе по теме: «В моей комнате» Учитель Якубенко О.Ю.</vt:lpstr>
      <vt:lpstr>Открытый урок в 5-В классе по теме: «Моя семья ». Учитель Бухлаева Ю.А. </vt:lpstr>
      <vt:lpstr>Открытый урок в 5-Б классе по теме: «Описание людей».  Учитель Матясова Ю.В.</vt:lpstr>
      <vt:lpstr>Открытый урок в 7-Б классе по теме : «Предсказания». Учитель Беленькая Л.В.</vt:lpstr>
      <vt:lpstr>Конкурс новогодних открыток. 10-Б и 10-И классы .  Учитель Беленькая Л.В.</vt:lpstr>
      <vt:lpstr>Открытый урок в 6-В классе по теме «Время праздников». Учитель Падун Т.В.</vt:lpstr>
      <vt:lpstr>Thanks for your attention!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Берлет Ирина Владимировна</dc:creator>
  <cp:lastModifiedBy>Lesya</cp:lastModifiedBy>
  <cp:revision>25</cp:revision>
  <dcterms:created xsi:type="dcterms:W3CDTF">2015-11-24T19:13:36Z</dcterms:created>
  <dcterms:modified xsi:type="dcterms:W3CDTF">2021-01-15T11:44:09Z</dcterms:modified>
</cp:coreProperties>
</file>