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36" r:id="rId1"/>
  </p:sldMasterIdLst>
  <p:sldIdLst>
    <p:sldId id="256" r:id="rId2"/>
    <p:sldId id="257" r:id="rId3"/>
    <p:sldId id="270" r:id="rId4"/>
    <p:sldId id="276" r:id="rId5"/>
    <p:sldId id="280" r:id="rId6"/>
    <p:sldId id="282" r:id="rId7"/>
    <p:sldId id="277" r:id="rId8"/>
    <p:sldId id="285" r:id="rId9"/>
    <p:sldId id="291" r:id="rId10"/>
    <p:sldId id="289" r:id="rId11"/>
    <p:sldId id="292" r:id="rId12"/>
    <p:sldId id="290" r:id="rId13"/>
    <p:sldId id="287" r:id="rId14"/>
    <p:sldId id="294" r:id="rId15"/>
    <p:sldId id="293" r:id="rId16"/>
    <p:sldId id="30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805B99A-022B-E544-8594-CFDB03F25E77}">
          <p14:sldIdLst>
            <p14:sldId id="256"/>
            <p14:sldId id="257"/>
            <p14:sldId id="270"/>
            <p14:sldId id="276"/>
            <p14:sldId id="280"/>
            <p14:sldId id="282"/>
            <p14:sldId id="277"/>
            <p14:sldId id="285"/>
            <p14:sldId id="291"/>
            <p14:sldId id="289"/>
            <p14:sldId id="292"/>
            <p14:sldId id="290"/>
            <p14:sldId id="287"/>
            <p14:sldId id="294"/>
            <p14:sldId id="293"/>
            <p14:sldId id="30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0835"/>
    <a:srgbClr val="005A9A"/>
    <a:srgbClr val="5D2A08"/>
    <a:srgbClr val="7F0000"/>
    <a:srgbClr val="A90000"/>
    <a:srgbClr val="4A1F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6"/>
    <p:restoredTop sz="94697"/>
  </p:normalViewPr>
  <p:slideViewPr>
    <p:cSldViewPr snapToGrid="0" snapToObjects="1">
      <p:cViewPr varScale="1">
        <p:scale>
          <a:sx n="84" d="100"/>
          <a:sy n="84" d="100"/>
        </p:scale>
        <p:origin x="739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9FB7EFB-37EA-424A-8621-923BC4596E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A42C0102-FB11-F348-8F03-080D0662E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90A29B0-02F7-C044-8173-5A709C8F6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163A8C2-E2C9-B146-B77F-7E8A02703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39DDA92-8131-8E45-8265-ECC0D73581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039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0D1B8ED-183B-7849-9DF4-0F0E3B33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284B9F2-68FD-5B4B-AC28-E0967DE65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41ED85D-A63E-A54B-B20E-D373A12CA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35BA59-18FB-F545-82AE-814E01A28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9D588DF-B4FA-D043-BE97-F9851DB4A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17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D4C9DCB-CD8B-FA4B-9DCB-2D2918E3E01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44492C32-C13F-AA48-9787-B179786044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1F0CE83-DA14-4047-8523-E3B298C5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01E9587-6778-8B4E-A62D-D032C68CB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7FEC7E-875B-4345-A36B-788C9AA5A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526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8FCD4A0-B207-1846-A1F5-A45A367A6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E62DCD7-ADA2-9041-997A-400B5D48BC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B46E0D2-1852-C844-80E0-4A83741B7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DA2DE64-CE07-1E45-B215-F29988500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3656C6-E3FE-D643-9717-C13AD1D7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6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E99A7BC-3361-424C-AEE0-EF370082D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D44CA8AE-84D3-E04F-B339-21A39DEBF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5C008307-7851-2041-8EA1-E1EE7D9D0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DF72A6C-E26E-F34E-B589-68EDEF61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225AD5-4FE5-674D-928B-3D3E43A95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2135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5EB3544-4550-F649-9C2A-87471E1B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C8E6E5E-E6CD-7040-83C0-A18405AF26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2E9BA0E1-5A26-A448-BE8A-CA03BBA3CD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C1E584C-D055-7849-A5C5-58F4837D4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436FFF3-3479-D248-AFBB-D76503C4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4ECB0B5-EDAD-9743-B5E0-EC552D1DA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773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57DBF8-C993-3A46-8C10-06E31858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9430E2E-74D3-A648-8DBB-DF1E0AE257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F65E09B8-C00C-B745-8043-1A7907EC88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A3F98D4-60DB-FB47-B5D3-AFB53C5355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E5E0C2EC-9F91-2549-9FC0-128C6AB3C5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DCFC4E4-FB7F-E244-B91C-ACE823116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5A91FF2C-152E-DF42-9A87-B0E3456E9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D5634EA8-1AE4-3843-835B-CE05D218E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16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8608F28-5ACA-6B4C-9C5F-885C261CA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AA7E782-C2FF-A743-B122-0D0136CDE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48FC71E-851B-2F4C-8A14-B167AED46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E9AD6B7-FB75-B647-9E9E-FD81EC3DFC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472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D8FCB295-9017-564D-A9D5-147636E68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C4A02CB-4DD7-2B49-A168-7020117FA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F86C7DC-EA77-7A49-A353-20576175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89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0632A3B-2ECD-DB41-88E7-7AB85DBF4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CF07550-43B9-8E44-8678-57B417CF2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63F2897-0B1B-8548-9B87-AA679F975F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BCF254B-2984-D840-86B6-55A0DB9D9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BF61023-F503-B74C-877E-64A1DA53B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5DD626A-5B13-9C48-8217-5F3E12A2A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0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1EC5CB-F15D-094E-BE7D-60FB9ADF1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BF81503-7124-4645-B24E-A6860F254A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D77ABB0-CBEC-C84B-8CF6-E40B7BF80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C4349B8-594F-0A46-B092-8EF1CA260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F0E153F-7355-3A4C-A66B-57CB43E4F8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61A50ED-ED5E-0942-B644-6109D957C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22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050BEB-BA1A-7A4D-819B-F4484CA3C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81AE11A4-846A-834A-BF40-CE11B8ECDA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74D9398-D395-7D42-AE83-B14833DB78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24262-8D49-5C43-98DC-62E3307F659C}" type="datetimeFigureOut">
              <a:rPr lang="ru-RU" smtClean="0"/>
              <a:pPr/>
              <a:t>06.03.2019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D8F6B17-A3C6-8C4A-9C65-25E6B41FF0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0B0CF9C-AA94-BB45-900D-B15A0686A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79058-1781-F544-AB4E-135D37C8F3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0605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7" r:id="rId1"/>
    <p:sldLayoutId id="2147484038" r:id="rId2"/>
    <p:sldLayoutId id="2147484039" r:id="rId3"/>
    <p:sldLayoutId id="2147484040" r:id="rId4"/>
    <p:sldLayoutId id="2147484041" r:id="rId5"/>
    <p:sldLayoutId id="2147484042" r:id="rId6"/>
    <p:sldLayoutId id="2147484043" r:id="rId7"/>
    <p:sldLayoutId id="2147484044" r:id="rId8"/>
    <p:sldLayoutId id="2147484045" r:id="rId9"/>
    <p:sldLayoutId id="2147484046" r:id="rId10"/>
    <p:sldLayoutId id="21474840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EDD291-E784-8141-AA19-97092A4C6D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2688DE9-A0F3-F84B-996E-F8F0BAA3C0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 descr="ДЕКАДА НАЧАЛЬНОЙ ШКОЛЫВ МБОУ «СШ № 16»В 2016-2017 УЧЕБНОМ ГОДУ">
            <a:extLst>
              <a:ext uri="{FF2B5EF4-FFF2-40B4-BE49-F238E27FC236}">
                <a16:creationId xmlns:a16="http://schemas.microsoft.com/office/drawing/2014/main" xmlns="" id="{95F4728C-752B-964F-A860-BC436FA95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7C2037F-088F-8E43-A568-29C82C40AE1D}"/>
              </a:ext>
            </a:extLst>
          </p:cNvPr>
          <p:cNvSpPr/>
          <p:nvPr/>
        </p:nvSpPr>
        <p:spPr>
          <a:xfrm>
            <a:off x="3605084" y="1263075"/>
            <a:ext cx="495674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Декада начальной школы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в МБОУ «СШ № 16»</a:t>
            </a:r>
            <a:br>
              <a:rPr lang="ru-RU" sz="3200" b="1" i="1" dirty="0">
                <a:solidFill>
                  <a:srgbClr val="005A9A"/>
                </a:solidFill>
                <a:latin typeface="Times New Roman"/>
              </a:rPr>
            </a:br>
            <a:r>
              <a:rPr lang="ru-RU" sz="3200" b="1" i="1" dirty="0">
                <a:solidFill>
                  <a:srgbClr val="005A9A"/>
                </a:solidFill>
                <a:latin typeface="Times New Roman"/>
              </a:rPr>
              <a:t>в 2018-2019 учебном </a:t>
            </a:r>
            <a:r>
              <a:rPr lang="ru-RU" sz="3200" b="1" i="1" dirty="0" smtClean="0">
                <a:solidFill>
                  <a:srgbClr val="005A9A"/>
                </a:solidFill>
                <a:latin typeface="Times New Roman"/>
              </a:rPr>
              <a:t>году</a:t>
            </a:r>
          </a:p>
          <a:p>
            <a:pPr algn="ctr">
              <a:lnSpc>
                <a:spcPct val="150000"/>
              </a:lnSpc>
            </a:pPr>
            <a:r>
              <a:rPr lang="ru-RU" sz="3200" b="1" i="1" dirty="0" smtClean="0">
                <a:solidFill>
                  <a:srgbClr val="005A9A"/>
                </a:solidFill>
                <a:latin typeface="Times New Roman"/>
              </a:rPr>
              <a:t>3-4 классы</a:t>
            </a:r>
            <a:endParaRPr lang="ru-RU" sz="3200" i="1" dirty="0">
              <a:solidFill>
                <a:srgbClr val="005A9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883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675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202680" y="365125"/>
            <a:ext cx="5570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- пешеход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пассажир».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2521949" y="5241946"/>
            <a:ext cx="4465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3-Б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Чирко Л.В.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E6347B7-F2AA-0D44-988A-6029A4DB3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666"/>
          <a:stretch/>
        </p:blipFill>
        <p:spPr>
          <a:xfrm>
            <a:off x="2756306" y="630936"/>
            <a:ext cx="3225092" cy="456906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137D6AB2-B095-684E-8408-C16ADA1CA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6667"/>
          <a:stretch/>
        </p:blipFill>
        <p:spPr>
          <a:xfrm>
            <a:off x="6829013" y="1087440"/>
            <a:ext cx="3453175" cy="4715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36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5368290" y="372027"/>
            <a:ext cx="666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«Занимательный русский язык».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489960" y="5089601"/>
            <a:ext cx="521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3-В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Повитницкая М.Л.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E6AF65E-68D8-074A-8A49-D8B4C1A644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555" y="1102664"/>
            <a:ext cx="5222955" cy="37795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658533A6-16C6-C94A-AC19-7446D48E1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2945" y="1102664"/>
            <a:ext cx="4389120" cy="3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63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202680" y="365125"/>
            <a:ext cx="5570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«Умники и умницы».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578352" y="5398171"/>
            <a:ext cx="4465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3-Г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Ладыгина Е.Ю.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AA186D1-68ED-594F-A4E2-EE9EAFE10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6965" y="1125146"/>
            <a:ext cx="5156835" cy="42976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14683BB-DE36-6848-AD27-D50524B4D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2445"/>
          <a:stretch/>
        </p:blipFill>
        <p:spPr>
          <a:xfrm>
            <a:off x="1810512" y="1125146"/>
            <a:ext cx="4169283" cy="429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027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774180" y="541778"/>
            <a:ext cx="4564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«Город мастеров».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1123DFD-634C-8A4E-ABA9-811190CBEB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619" y="1573620"/>
            <a:ext cx="4715581" cy="310262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106697-3178-5648-8BA1-A0880C5FA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813" y="1582764"/>
            <a:ext cx="4918710" cy="310896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9F0AFF1-4ACB-6541-B801-DD6200091D41}"/>
              </a:ext>
            </a:extLst>
          </p:cNvPr>
          <p:cNvSpPr/>
          <p:nvPr/>
        </p:nvSpPr>
        <p:spPr>
          <a:xfrm>
            <a:off x="4124572" y="4990825"/>
            <a:ext cx="421525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Гавронова Н.В.</a:t>
            </a:r>
          </a:p>
        </p:txBody>
      </p:sp>
    </p:spTree>
    <p:extLst>
      <p:ext uri="{BB962C8B-B14F-4D97-AF65-F5344CB8AC3E}">
        <p14:creationId xmlns:p14="http://schemas.microsoft.com/office/powerpoint/2010/main" val="108467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5368290" y="372027"/>
            <a:ext cx="666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«Крымоведение».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278505" y="5285269"/>
            <a:ext cx="521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4-Б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Фёдорова О.А.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1D8BB0-BCCD-2C42-8A81-2DDB6E0FC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290" y="906316"/>
            <a:ext cx="6080760" cy="436672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FBAF0AD-CA37-5240-B167-E0326C8AB4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219" y="1215286"/>
            <a:ext cx="3966971" cy="390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4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5368290" y="372027"/>
            <a:ext cx="66675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«Занимательный русский язык».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407664" y="5199611"/>
            <a:ext cx="52120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4-В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Нестерова И.А.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66C0BA4-725B-B742-9AC4-FACF1C2E2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0" y="1453702"/>
            <a:ext cx="4444928" cy="366450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C0B6D9F-6F89-4D41-BE48-1DB619211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640" y="1453702"/>
            <a:ext cx="4640580" cy="366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45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761644" y="234391"/>
            <a:ext cx="812017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Курс: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«Украинский язык и литературное чтение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украинском языке». 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485" y="401188"/>
            <a:ext cx="2221992" cy="3950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15" y="1162232"/>
            <a:ext cx="4668569" cy="26260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915" y="3891248"/>
            <a:ext cx="4665601" cy="26244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384" y="1291444"/>
            <a:ext cx="2403444" cy="4272789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48000" y="31058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4-Б класс.</a:t>
            </a:r>
          </a:p>
          <a:p>
            <a:pPr algn="ctr"/>
            <a:r>
              <a:rPr lang="ru-RU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Фёдорова О.А.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613949" y="435139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3-4 классы.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  <a:endParaRPr lang="ru-RU" sz="28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Полищук Т.В.</a:t>
            </a:r>
            <a:endParaRPr lang="ru-RU" sz="28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34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869BFC-C427-4540-A5DC-332B7EBA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87F0C061-C8E4-8442-AA71-DDCD19CF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00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D06033F-3CA2-2946-B51B-AC4563366D47}"/>
              </a:ext>
            </a:extLst>
          </p:cNvPr>
          <p:cNvSpPr/>
          <p:nvPr/>
        </p:nvSpPr>
        <p:spPr>
          <a:xfrm>
            <a:off x="0" y="167005"/>
            <a:ext cx="97226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11 февраля по 22 февраля 2019 г. была проведена декада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начальной школы.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Она была посвящена современным подходам к организации деятельности учащихся  на уроке и во внеурочной деятельности в формате </a:t>
            </a:r>
          </a:p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требований ФГОС.</a:t>
            </a:r>
          </a:p>
        </p:txBody>
      </p:sp>
    </p:spTree>
    <p:extLst>
      <p:ext uri="{BB962C8B-B14F-4D97-AF65-F5344CB8AC3E}">
        <p14:creationId xmlns:p14="http://schemas.microsoft.com/office/powerpoint/2010/main" val="289072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5B066CEC-159D-1342-BA08-BE8CFF9DB326}"/>
              </a:ext>
            </a:extLst>
          </p:cNvPr>
          <p:cNvSpPr/>
          <p:nvPr/>
        </p:nvSpPr>
        <p:spPr>
          <a:xfrm>
            <a:off x="2545080" y="4840384"/>
            <a:ext cx="880872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уроке русского языка учащиеся 3 -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класса учились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писать изложение повествовательного текста.        </a:t>
            </a:r>
          </a:p>
          <a:p>
            <a:pPr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Учитель: Дороненкова А.А.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6B3B041-6002-1F4C-8234-97D9BCBDB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473417"/>
            <a:ext cx="3276600" cy="33192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E7F85EC-5FFC-874B-B7BB-D9C73D38B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7150" y="855858"/>
            <a:ext cx="3672840" cy="37195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4A66A3F-C742-C643-8E74-F638AC2253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170" y="626313"/>
            <a:ext cx="3916680" cy="368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44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2126277" y="4674463"/>
            <a:ext cx="8019737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3-Г классе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 закрепляли умение решать задачи.   </a:t>
            </a:r>
          </a:p>
          <a:p>
            <a:pPr algn="ctr">
              <a:spcAft>
                <a:spcPts val="800"/>
              </a:spcAft>
            </a:pP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Ладыгина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Е.Ю.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D28B85F-A500-BA4B-8F5A-DF00FF93A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363" y="422675"/>
            <a:ext cx="3104213" cy="41497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B14D292-C1F8-CF4C-AFD3-E84C7A9D26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09" b="22130"/>
          <a:stretch/>
        </p:blipFill>
        <p:spPr>
          <a:xfrm>
            <a:off x="2126277" y="1027906"/>
            <a:ext cx="4261860" cy="3544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7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8637864" y="740975"/>
            <a:ext cx="295914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3-К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прошёл урок математики по теме:         «Закрепление изученного материала. Решение задач»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Учитель: </a:t>
            </a:r>
          </a:p>
          <a:p>
            <a:pPr algn="ctr"/>
            <a:r>
              <a:rPr lang="ru-RU" sz="2800" b="1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Кибало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Н.Г.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3242022-4455-F648-9355-0C47149DB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5735" y="585097"/>
            <a:ext cx="3692055" cy="256954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09BCF7D-50AE-EA42-AD92-16D1336F83B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145" b="11999"/>
          <a:stretch/>
        </p:blipFill>
        <p:spPr>
          <a:xfrm>
            <a:off x="1712070" y="1108660"/>
            <a:ext cx="2790460" cy="43208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5547E7A1-279E-6E4B-9156-7EE4B605E5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5735" y="3374610"/>
            <a:ext cx="3692055" cy="27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9F245C4-BD9D-9B40-8DC8-0C3DED737C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464" y="426235"/>
            <a:ext cx="3317535" cy="266150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4AD8950-3EDF-A242-A418-925ABA71B2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189072"/>
            <a:ext cx="3317535" cy="277791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75181AC-8AEF-804B-9008-30EC4AC8A9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855"/>
          <a:stretch/>
        </p:blipFill>
        <p:spPr>
          <a:xfrm>
            <a:off x="4312103" y="359937"/>
            <a:ext cx="4973865" cy="5658271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017C5ED0-91AF-914E-A597-126484D9668C}"/>
              </a:ext>
            </a:extLst>
          </p:cNvPr>
          <p:cNvSpPr/>
          <p:nvPr/>
        </p:nvSpPr>
        <p:spPr>
          <a:xfrm>
            <a:off x="9060180" y="945356"/>
            <a:ext cx="28498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Учащиеся 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4-Б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класса исследовали книжную сокровищницу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Древней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Руси. Учитель: </a:t>
            </a:r>
          </a:p>
          <a:p>
            <a:pPr algn="ctr"/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Фёдорова О.А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797749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4905486" y="406430"/>
            <a:ext cx="71952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4-В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классе ребята закрепляли приёмы деления и  умение решать задачи.   Учитель: Нестерова И.А. </a:t>
            </a:r>
            <a:endParaRPr lang="ru-RU" sz="2800" b="1" i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C5E23F-6248-7949-BF90-CE46EF3BAA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758" y="1057622"/>
            <a:ext cx="3226805" cy="28968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CA4E19BF-5A41-EC4A-AB9B-B713627B1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3164" y="2039160"/>
            <a:ext cx="3843330" cy="32323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3D90ED69-F4BB-6B4A-A361-4523862BD54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123" r="32297"/>
          <a:stretch/>
        </p:blipFill>
        <p:spPr>
          <a:xfrm>
            <a:off x="8503126" y="2610018"/>
            <a:ext cx="3111279" cy="301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869BFC-C427-4540-A5DC-332B7EBA1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" name="Объект 16">
            <a:extLst>
              <a:ext uri="{FF2B5EF4-FFF2-40B4-BE49-F238E27FC236}">
                <a16:creationId xmlns:a16="http://schemas.microsoft.com/office/drawing/2014/main" xmlns="" id="{87F0C061-C8E4-8442-AA71-DDCD19CF4A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000"/>
          <a:stretch/>
        </p:blipFill>
        <p:spPr>
          <a:xfrm>
            <a:off x="0" y="0"/>
            <a:ext cx="12192000" cy="6858000"/>
          </a:xfr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D06033F-3CA2-2946-B51B-AC4563366D47}"/>
              </a:ext>
            </a:extLst>
          </p:cNvPr>
          <p:cNvSpPr/>
          <p:nvPr/>
        </p:nvSpPr>
        <p:spPr>
          <a:xfrm>
            <a:off x="0" y="1690688"/>
            <a:ext cx="972262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 занятиях по внеурочной деятельности было много интересного…</a:t>
            </a:r>
          </a:p>
        </p:txBody>
      </p:sp>
    </p:spTree>
    <p:extLst>
      <p:ext uri="{BB962C8B-B14F-4D97-AF65-F5344CB8AC3E}">
        <p14:creationId xmlns:p14="http://schemas.microsoft.com/office/powerpoint/2010/main" val="48018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E49274-CB88-9E4F-BD66-41859D9DD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xmlns="" id="{6E5ED7B7-C7AD-DF4E-9A3A-D4FD892D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44990F70-DA42-364B-9BFF-874F392A70A1}"/>
              </a:ext>
            </a:extLst>
          </p:cNvPr>
          <p:cNvSpPr/>
          <p:nvPr/>
        </p:nvSpPr>
        <p:spPr>
          <a:xfrm>
            <a:off x="6202680" y="365125"/>
            <a:ext cx="5570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Курс: «Крымоведение».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4418522-2A0F-C347-B2D0-3EBFF2C1D031}"/>
              </a:ext>
            </a:extLst>
          </p:cNvPr>
          <p:cNvSpPr/>
          <p:nvPr/>
        </p:nvSpPr>
        <p:spPr>
          <a:xfrm>
            <a:off x="3080824" y="5306588"/>
            <a:ext cx="48416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3-А класс.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Учитель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Дороненкова А.А.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411DDCB-2D69-6F42-86A0-5DDC67C721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992" y="705017"/>
            <a:ext cx="4882896" cy="44271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A73C2E-B25E-A249-A9A1-D9330B13DB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680" y="1007313"/>
            <a:ext cx="5410200" cy="4194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560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516</TotalTime>
  <Words>281</Words>
  <Application>Microsoft Office PowerPoint</Application>
  <PresentationFormat>Широкоэкранный</PresentationFormat>
  <Paragraphs>47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jane83.07@mail.ru</dc:creator>
  <cp:lastModifiedBy>user01</cp:lastModifiedBy>
  <cp:revision>48</cp:revision>
  <dcterms:created xsi:type="dcterms:W3CDTF">2019-03-03T06:27:01Z</dcterms:created>
  <dcterms:modified xsi:type="dcterms:W3CDTF">2019-03-06T08:57:09Z</dcterms:modified>
</cp:coreProperties>
</file>