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856984" cy="100811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«Средняя школа №16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С.Иванова города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евпатории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448872" cy="34339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«Функциональная грамотность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русского языка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начальной школе»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учитель начальных классов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Повитницкая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 Леонидовна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08720"/>
            <a:ext cx="8686800" cy="244827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5. «Добавь словечко»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например: тема «Школа».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1.ДОСКА.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2.доска, ПЕНАЛ.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доска, ПЕНАЛ, УЧЕНИК и т.д.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04380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6. «РЮКЗАК»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ПриЁм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рефлексии после изучения учебного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Каждый ученик говорит о том, что он кладет в этот рюкзак (приобретенные знания ,умения по данной теме).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https://cdn.culture.ru/images/a7a2d326-8606-5be5-9baf-96c0e6789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3608626"/>
            <a:ext cx="4536504" cy="3249374"/>
          </a:xfrm>
          <a:prstGeom prst="rect">
            <a:avLst/>
          </a:prstGeom>
          <a:noFill/>
        </p:spPr>
      </p:pic>
      <p:pic>
        <p:nvPicPr>
          <p:cNvPr id="4" name="Picture 2" descr="https://russiaedu.ru/media/cache/image_md_resize/uploads/upload-images/2019/11/29/kfD4P2Foq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638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ПРАКТИЧЕСКАЯ ЧАСТЬ СЕМИНАРА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«Добавь словечко»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«Новый год».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://splatservice.by/upload/medialibrary/34b/34b8d650ed9e907673567bdd9db81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18782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              Сочинение  на тему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            «Письмо деду морозу».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                          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1.рассказ о себе.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мои добрые поступки.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3.как я поработал в этом году.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4.мои желания.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8" name="Picture 14" descr="https://god-tigra.ru/wp-content/uploads/2021/01/209-2098200_winter-ded-moroz-zt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6"/>
            <a:ext cx="2880320" cy="4551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08720"/>
            <a:ext cx="8686800" cy="3168352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спасибА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внемание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95936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за вн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3600400"/>
          </a:xfrm>
        </p:spPr>
        <p:txBody>
          <a:bodyPr>
            <a:normAutofit/>
          </a:bodyPr>
          <a:lstStyle/>
          <a:p>
            <a:r>
              <a:rPr lang="ru-RU" i="1" dirty="0" smtClean="0"/>
              <a:t>Функциональная грамотность – 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способность человека вступать в отношения с внешней средой и максимально быстро адаптироваться и функционировать в ней.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3448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Критерии функционально грамотной личности: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Готовность взаимодействовать с окружающим миром, уверенная адаптация.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Умение самостоятельно решать учебные и житейские задачи.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Способность строить отношения в социальной группе.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Владение навыками рефлексии, способность посмотреть на себя со стороны.</a:t>
            </a:r>
            <a:endParaRPr lang="ru-RU" sz="2000" dirty="0"/>
          </a:p>
        </p:txBody>
      </p:sp>
      <p:pic>
        <p:nvPicPr>
          <p:cNvPr id="4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4968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Компоненты языковой функциональной грамотности: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1.Соблюдение современных языковых норм.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2.Соблюдение правил речевого поведения в соответствии с социальными условиями, умение решать конфликты с помощью языковых средств.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3.умение работать с информацией.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4.Осознание ценностей современного мира, представленных в языке.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5.Желание повышать уровень языковой культуры.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994" y="4437112"/>
            <a:ext cx="1965006" cy="2420888"/>
          </a:xfrm>
          <a:prstGeom prst="rect">
            <a:avLst/>
          </a:prstGeom>
          <a:noFill/>
        </p:spPr>
      </p:pic>
      <p:pic>
        <p:nvPicPr>
          <p:cNvPr id="5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196500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48396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Группы специальных упражнений :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1.упражнения , направленные на развитие чувства языка.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упражнения для построения содержательных конструктов.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3.упражнения, направленные на осознание терминологических 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понятийны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характеристик системы языка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547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Методические Приёмы: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Спиши , исправив ошибки.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: улыбнись и не пиши так.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Мальчик сидел под холмом, и на нём росли осинки.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239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2.Ассоциации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 при работе со словарными словами).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Например: 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ца – на у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встречаю знакомые 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а, запад – на за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солнце 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ает, горизонт –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гори, зонт 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71800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3.Отсроченная загадка.(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Этот прием   рассматривается как создание проблемной ситуации на уроке).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Например: ребусы.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5976664" cy="153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57332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да-нет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например: 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ема « Морфология» 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-Это самостоятельная часть речи? - да;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-Она обозначает признак предмета? – нет;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-Эта часть речи склоняется? – да;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-Это самая многочисленная часть речи? – да.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Вывод- это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существительное.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https://flomaster.club/uploads/posts/2021-12/thumbs/1640905346_86-flomaster-club-p-risunki-na-temu-poeziya-krasivie-risunki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5587"/>
            <a:ext cx="2664296" cy="328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154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Franklin Gothic Book</vt:lpstr>
      <vt:lpstr>Franklin Gothic Medium</vt:lpstr>
      <vt:lpstr>Times New Roman</vt:lpstr>
      <vt:lpstr>Wingdings 2</vt:lpstr>
      <vt:lpstr>Трек</vt:lpstr>
      <vt:lpstr>Муниципальное общеобразовательное учреждение «Средняя школа №16 имени С.Иванова города евпатории»</vt:lpstr>
      <vt:lpstr>Функциональная грамотность –   это способность человека вступать в отношения с внешней средой и максимально быстро адаптироваться и функционировать в ней.</vt:lpstr>
      <vt:lpstr>Презентация PowerPoint</vt:lpstr>
      <vt:lpstr>Компоненты языковой функциональной грамотности:   1.Соблюдение современных языковых норм.  2.Соблюдение правил речевого поведения в соответствии с социальными условиями, умение решать конфликты с помощью языковых средств.  3.умение работать с информацией.  4.Осознание ценностей современного мира, представленных в языке.  5.Желание повышать уровень языковой культуры.</vt:lpstr>
      <vt:lpstr>Группы специальных упражнений :  1.упражнения , направленные на развитие чувства языка.  2. упражнения для построения содержательных конструктов.  3.упражнения, направленные на осознание терминологических и понятийны характеристик системы языка.</vt:lpstr>
      <vt:lpstr> Методические Приёмы:  1. Спиши , исправив ошибки.  Задание : улыбнись и не пиши так.   Мальчик сидел под холмом, и на нём росли осинки.</vt:lpstr>
      <vt:lpstr>2.Ассоциации ( при работе со словарными словами).   Например: улица – на улице встречаю знакомые лица, запад – на западе солнце падает, горизонт – гори, зонт . </vt:lpstr>
      <vt:lpstr>3.Отсроченная загадка.(Этот прием   рассматривается как создание проблемной ситуации на уроке).  Например: ребусы.  </vt:lpstr>
      <vt:lpstr>4. «да-нет»  например: тема « Морфология» .  -Это самостоятельная часть речи? - да; -Она обозначает признак предмета? – нет; -Эта часть речи склоняется? – да; -Это самая многочисленная часть речи? – да.  Вывод- это существительное.  </vt:lpstr>
      <vt:lpstr>5. «Добавь словечко»   например: тема «Школа». 1.ДОСКА. 2.доска, ПЕНАЛ. 3. доска, ПЕНАЛ, УЧЕНИК и т.д. </vt:lpstr>
      <vt:lpstr>6. «РЮКЗАК» (ПриЁм рефлексии после изучения учебного материалА).   Каждый ученик говорит о том, что он кладет в этот рюкзак (приобретенные знания ,умения по данной теме).  </vt:lpstr>
      <vt:lpstr>ПРАКТИЧЕСКАЯ ЧАСТЬ СЕМИНАРА   ИГРА «Добавь словечко» тема: «Новый год». </vt:lpstr>
      <vt:lpstr>                    Сочинение  на тему                    «Письмо деду морозу».                                           План. 1.рассказ о себе. 2. мои добрые поступки. 3.как я поработал в этом году. 4.мои желания.</vt:lpstr>
      <vt:lpstr>           спасибА за внемание!</vt:lpstr>
      <vt:lpstr>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школа №16  имени С.Иванова»</dc:title>
  <cp:lastModifiedBy>ACER</cp:lastModifiedBy>
  <cp:revision>22</cp:revision>
  <dcterms:modified xsi:type="dcterms:W3CDTF">2022-11-30T14:56:25Z</dcterms:modified>
</cp:coreProperties>
</file>